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notesMasterIdLst>
    <p:notesMasterId r:id="rId32"/>
  </p:notesMasterIdLst>
  <p:handoutMasterIdLst>
    <p:handoutMasterId r:id="rId33"/>
  </p:handoutMasterIdLst>
  <p:sldIdLst>
    <p:sldId id="256" r:id="rId2"/>
    <p:sldId id="258" r:id="rId3"/>
    <p:sldId id="260" r:id="rId4"/>
    <p:sldId id="261" r:id="rId5"/>
    <p:sldId id="262" r:id="rId6"/>
    <p:sldId id="263" r:id="rId7"/>
    <p:sldId id="264" r:id="rId8"/>
    <p:sldId id="266" r:id="rId9"/>
    <p:sldId id="267" r:id="rId10"/>
    <p:sldId id="287" r:id="rId11"/>
    <p:sldId id="291" r:id="rId12"/>
    <p:sldId id="274" r:id="rId13"/>
    <p:sldId id="275" r:id="rId14"/>
    <p:sldId id="300" r:id="rId15"/>
    <p:sldId id="278" r:id="rId16"/>
    <p:sldId id="282" r:id="rId17"/>
    <p:sldId id="301" r:id="rId18"/>
    <p:sldId id="289" r:id="rId19"/>
    <p:sldId id="292" r:id="rId20"/>
    <p:sldId id="293" r:id="rId21"/>
    <p:sldId id="257" r:id="rId22"/>
    <p:sldId id="302" r:id="rId23"/>
    <p:sldId id="303" r:id="rId24"/>
    <p:sldId id="304" r:id="rId25"/>
    <p:sldId id="305" r:id="rId26"/>
    <p:sldId id="306" r:id="rId27"/>
    <p:sldId id="307" r:id="rId28"/>
    <p:sldId id="308" r:id="rId29"/>
    <p:sldId id="265" r:id="rId30"/>
    <p:sldId id="259" r:id="rId3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567"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pieChart>
        <c:varyColors val="1"/>
        <c:ser>
          <c:idx val="0"/>
          <c:order val="0"/>
          <c:tx>
            <c:strRef>
              <c:f>Sheet1!$B$1</c:f>
              <c:strCache>
                <c:ptCount val="1"/>
                <c:pt idx="0">
                  <c:v>Destinations</c:v>
                </c:pt>
              </c:strCache>
            </c:strRef>
          </c:tx>
          <c:cat>
            <c:strRef>
              <c:f>Sheet1!$A$2:$A$5</c:f>
              <c:strCache>
                <c:ptCount val="4"/>
                <c:pt idx="0">
                  <c:v>Higher Ed.</c:v>
                </c:pt>
                <c:pt idx="1">
                  <c:v>HLA</c:v>
                </c:pt>
                <c:pt idx="2">
                  <c:v>FE</c:v>
                </c:pt>
                <c:pt idx="3">
                  <c:v>Other</c:v>
                </c:pt>
              </c:strCache>
            </c:strRef>
          </c:cat>
          <c:val>
            <c:numRef>
              <c:f>Sheet1!$B$2:$B$5</c:f>
              <c:numCache>
                <c:formatCode>General</c:formatCode>
                <c:ptCount val="4"/>
                <c:pt idx="0">
                  <c:v>110</c:v>
                </c:pt>
                <c:pt idx="1">
                  <c:v>1</c:v>
                </c:pt>
                <c:pt idx="2">
                  <c:v>1</c:v>
                </c:pt>
                <c:pt idx="3">
                  <c:v>9</c:v>
                </c:pt>
              </c:numCache>
            </c:numRef>
          </c:val>
          <c:extLst>
            <c:ext xmlns:c16="http://schemas.microsoft.com/office/drawing/2014/chart" uri="{C3380CC4-5D6E-409C-BE32-E72D297353CC}">
              <c16:uniqueId val="{00000000-0611-4FBC-BE9E-173DB65F910E}"/>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F8E5DC-F320-E54C-BC56-7894A5B9577C}"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7C275D63-7F4A-414A-858C-4190E7993DF6}">
      <dgm:prSet phldrT="[Text]"/>
      <dgm:spPr>
        <a:solidFill>
          <a:schemeClr val="bg1">
            <a:lumMod val="65000"/>
          </a:schemeClr>
        </a:solidFill>
      </dgm:spPr>
      <dgm:t>
        <a:bodyPr/>
        <a:lstStyle/>
        <a:p>
          <a:r>
            <a:rPr lang="en-US" dirty="0"/>
            <a:t>University?</a:t>
          </a:r>
        </a:p>
      </dgm:t>
    </dgm:pt>
    <dgm:pt modelId="{5550E652-9CE1-504D-8BC4-87ED64FB2085}" type="parTrans" cxnId="{96294994-F236-3F47-B4EA-5859CE6199E7}">
      <dgm:prSet/>
      <dgm:spPr/>
      <dgm:t>
        <a:bodyPr/>
        <a:lstStyle/>
        <a:p>
          <a:endParaRPr lang="en-US"/>
        </a:p>
      </dgm:t>
    </dgm:pt>
    <dgm:pt modelId="{D19025BD-5588-C449-8A92-ACE6329F9A55}" type="sibTrans" cxnId="{96294994-F236-3F47-B4EA-5859CE6199E7}">
      <dgm:prSet/>
      <dgm:spPr/>
      <dgm:t>
        <a:bodyPr/>
        <a:lstStyle/>
        <a:p>
          <a:endParaRPr lang="en-US"/>
        </a:p>
      </dgm:t>
    </dgm:pt>
    <dgm:pt modelId="{7DC4C893-4D5C-554D-90E9-1DF7E836C5F1}">
      <dgm:prSet phldrT="[Text]"/>
      <dgm:spPr>
        <a:solidFill>
          <a:schemeClr val="tx2">
            <a:lumMod val="75000"/>
          </a:schemeClr>
        </a:solidFill>
      </dgm:spPr>
      <dgm:t>
        <a:bodyPr/>
        <a:lstStyle/>
        <a:p>
          <a:r>
            <a:rPr lang="en-US" dirty="0"/>
            <a:t>UCAS</a:t>
          </a:r>
        </a:p>
      </dgm:t>
    </dgm:pt>
    <dgm:pt modelId="{CF61BA48-AD7A-3C45-A1C8-4BF03A3E03B6}" type="parTrans" cxnId="{0EBAC466-7367-844C-9961-8F5A623E5329}">
      <dgm:prSet/>
      <dgm:spPr/>
      <dgm:t>
        <a:bodyPr/>
        <a:lstStyle/>
        <a:p>
          <a:endParaRPr lang="en-US"/>
        </a:p>
      </dgm:t>
    </dgm:pt>
    <dgm:pt modelId="{25323658-7E4C-694D-8C8D-2E10BAE311BB}" type="sibTrans" cxnId="{0EBAC466-7367-844C-9961-8F5A623E5329}">
      <dgm:prSet/>
      <dgm:spPr/>
      <dgm:t>
        <a:bodyPr/>
        <a:lstStyle/>
        <a:p>
          <a:endParaRPr lang="en-US"/>
        </a:p>
      </dgm:t>
    </dgm:pt>
    <dgm:pt modelId="{23216FE8-AEE1-354A-8261-916AE02F8899}">
      <dgm:prSet phldrT="[Text]"/>
      <dgm:spPr>
        <a:solidFill>
          <a:srgbClr val="1CD605"/>
        </a:solidFill>
      </dgm:spPr>
      <dgm:t>
        <a:bodyPr/>
        <a:lstStyle/>
        <a:p>
          <a:r>
            <a:rPr lang="en-US" dirty="0"/>
            <a:t>CAO</a:t>
          </a:r>
        </a:p>
      </dgm:t>
    </dgm:pt>
    <dgm:pt modelId="{984323B4-B9DC-8243-8CA4-A6F62E35EAB9}" type="parTrans" cxnId="{530CF820-6B88-194A-8E33-DC83F5D04154}">
      <dgm:prSet/>
      <dgm:spPr/>
      <dgm:t>
        <a:bodyPr/>
        <a:lstStyle/>
        <a:p>
          <a:endParaRPr lang="en-US"/>
        </a:p>
      </dgm:t>
    </dgm:pt>
    <dgm:pt modelId="{F57E5352-76A9-8B4A-ABB1-DE780F0976B5}" type="sibTrans" cxnId="{530CF820-6B88-194A-8E33-DC83F5D04154}">
      <dgm:prSet/>
      <dgm:spPr/>
      <dgm:t>
        <a:bodyPr/>
        <a:lstStyle/>
        <a:p>
          <a:endParaRPr lang="en-US"/>
        </a:p>
      </dgm:t>
    </dgm:pt>
    <dgm:pt modelId="{B1AF3497-F56C-ED45-8363-26557BBC80FD}">
      <dgm:prSet phldrT="[Text]"/>
      <dgm:spPr>
        <a:solidFill>
          <a:srgbClr val="C525A9"/>
        </a:solidFill>
      </dgm:spPr>
      <dgm:t>
        <a:bodyPr/>
        <a:lstStyle/>
        <a:p>
          <a:r>
            <a:rPr lang="en-US" dirty="0"/>
            <a:t>St. Mary’s University College</a:t>
          </a:r>
        </a:p>
      </dgm:t>
    </dgm:pt>
    <dgm:pt modelId="{B7FF15AF-3AEB-3C40-B158-BCD38AEB0724}" type="parTrans" cxnId="{08DC9A67-3035-244D-8A60-B28EC131400E}">
      <dgm:prSet/>
      <dgm:spPr/>
      <dgm:t>
        <a:bodyPr/>
        <a:lstStyle/>
        <a:p>
          <a:endParaRPr lang="en-US"/>
        </a:p>
      </dgm:t>
    </dgm:pt>
    <dgm:pt modelId="{E51632E6-ABEF-6E47-94F5-A9B02B70B1F6}" type="sibTrans" cxnId="{08DC9A67-3035-244D-8A60-B28EC131400E}">
      <dgm:prSet/>
      <dgm:spPr/>
      <dgm:t>
        <a:bodyPr/>
        <a:lstStyle/>
        <a:p>
          <a:endParaRPr lang="en-US"/>
        </a:p>
      </dgm:t>
    </dgm:pt>
    <dgm:pt modelId="{38135572-A3AC-D946-B106-AD35F5F781E8}">
      <dgm:prSet phldrT="[Text]"/>
      <dgm:spPr/>
      <dgm:t>
        <a:bodyPr/>
        <a:lstStyle/>
        <a:p>
          <a:r>
            <a:rPr lang="en-US" dirty="0"/>
            <a:t>The US</a:t>
          </a:r>
        </a:p>
        <a:p>
          <a:r>
            <a:rPr lang="en-US" dirty="0"/>
            <a:t>The Netherlands</a:t>
          </a:r>
        </a:p>
      </dgm:t>
    </dgm:pt>
    <dgm:pt modelId="{DAFABB1C-F77F-BF4C-8B08-0F31A0207014}" type="parTrans" cxnId="{025E8790-99A3-4B47-9E0A-E541F6AAE1FB}">
      <dgm:prSet/>
      <dgm:spPr/>
      <dgm:t>
        <a:bodyPr/>
        <a:lstStyle/>
        <a:p>
          <a:endParaRPr lang="en-US"/>
        </a:p>
      </dgm:t>
    </dgm:pt>
    <dgm:pt modelId="{81886053-6BE3-0E40-98A6-AF0B8C4FD072}" type="sibTrans" cxnId="{025E8790-99A3-4B47-9E0A-E541F6AAE1FB}">
      <dgm:prSet/>
      <dgm:spPr/>
      <dgm:t>
        <a:bodyPr/>
        <a:lstStyle/>
        <a:p>
          <a:endParaRPr lang="en-US"/>
        </a:p>
      </dgm:t>
    </dgm:pt>
    <dgm:pt modelId="{2AEED792-F835-FC47-A27A-B0CB3A1261F1}" type="pres">
      <dgm:prSet presAssocID="{8EF8E5DC-F320-E54C-BC56-7894A5B9577C}" presName="diagram" presStyleCnt="0">
        <dgm:presLayoutVars>
          <dgm:chMax val="1"/>
          <dgm:dir/>
          <dgm:animLvl val="ctr"/>
          <dgm:resizeHandles val="exact"/>
        </dgm:presLayoutVars>
      </dgm:prSet>
      <dgm:spPr/>
    </dgm:pt>
    <dgm:pt modelId="{FB6F1187-335E-EC4A-889C-8D4D45226923}" type="pres">
      <dgm:prSet presAssocID="{8EF8E5DC-F320-E54C-BC56-7894A5B9577C}" presName="matrix" presStyleCnt="0"/>
      <dgm:spPr/>
    </dgm:pt>
    <dgm:pt modelId="{60AC5F70-ADD1-3B4E-B585-15FEB16E22E7}" type="pres">
      <dgm:prSet presAssocID="{8EF8E5DC-F320-E54C-BC56-7894A5B9577C}" presName="tile1" presStyleLbl="node1" presStyleIdx="0" presStyleCnt="4"/>
      <dgm:spPr/>
    </dgm:pt>
    <dgm:pt modelId="{6B1C8F25-736D-8E40-8A39-CA9BA7177152}" type="pres">
      <dgm:prSet presAssocID="{8EF8E5DC-F320-E54C-BC56-7894A5B9577C}" presName="tile1text" presStyleLbl="node1" presStyleIdx="0" presStyleCnt="4">
        <dgm:presLayoutVars>
          <dgm:chMax val="0"/>
          <dgm:chPref val="0"/>
          <dgm:bulletEnabled val="1"/>
        </dgm:presLayoutVars>
      </dgm:prSet>
      <dgm:spPr/>
    </dgm:pt>
    <dgm:pt modelId="{3155E7D3-E4FA-A44B-90BD-8098827CA106}" type="pres">
      <dgm:prSet presAssocID="{8EF8E5DC-F320-E54C-BC56-7894A5B9577C}" presName="tile2" presStyleLbl="node1" presStyleIdx="1" presStyleCnt="4"/>
      <dgm:spPr/>
    </dgm:pt>
    <dgm:pt modelId="{FC4D8BF9-D289-DE46-B1E7-FE35D7539273}" type="pres">
      <dgm:prSet presAssocID="{8EF8E5DC-F320-E54C-BC56-7894A5B9577C}" presName="tile2text" presStyleLbl="node1" presStyleIdx="1" presStyleCnt="4">
        <dgm:presLayoutVars>
          <dgm:chMax val="0"/>
          <dgm:chPref val="0"/>
          <dgm:bulletEnabled val="1"/>
        </dgm:presLayoutVars>
      </dgm:prSet>
      <dgm:spPr/>
    </dgm:pt>
    <dgm:pt modelId="{A5E24891-6A56-3A46-BAB1-33BC89D668CC}" type="pres">
      <dgm:prSet presAssocID="{8EF8E5DC-F320-E54C-BC56-7894A5B9577C}" presName="tile3" presStyleLbl="node1" presStyleIdx="2" presStyleCnt="4"/>
      <dgm:spPr/>
    </dgm:pt>
    <dgm:pt modelId="{9A1185C6-21BD-044C-83C2-AD46002E491F}" type="pres">
      <dgm:prSet presAssocID="{8EF8E5DC-F320-E54C-BC56-7894A5B9577C}" presName="tile3text" presStyleLbl="node1" presStyleIdx="2" presStyleCnt="4">
        <dgm:presLayoutVars>
          <dgm:chMax val="0"/>
          <dgm:chPref val="0"/>
          <dgm:bulletEnabled val="1"/>
        </dgm:presLayoutVars>
      </dgm:prSet>
      <dgm:spPr/>
    </dgm:pt>
    <dgm:pt modelId="{D85F71BF-FC83-284B-81B4-32D8BAF8D7F0}" type="pres">
      <dgm:prSet presAssocID="{8EF8E5DC-F320-E54C-BC56-7894A5B9577C}" presName="tile4" presStyleLbl="node1" presStyleIdx="3" presStyleCnt="4"/>
      <dgm:spPr/>
    </dgm:pt>
    <dgm:pt modelId="{1F359B13-7355-E849-91BB-CE2EC38E2285}" type="pres">
      <dgm:prSet presAssocID="{8EF8E5DC-F320-E54C-BC56-7894A5B9577C}" presName="tile4text" presStyleLbl="node1" presStyleIdx="3" presStyleCnt="4">
        <dgm:presLayoutVars>
          <dgm:chMax val="0"/>
          <dgm:chPref val="0"/>
          <dgm:bulletEnabled val="1"/>
        </dgm:presLayoutVars>
      </dgm:prSet>
      <dgm:spPr/>
    </dgm:pt>
    <dgm:pt modelId="{9920681C-AD36-6745-9D17-1DB01F35361F}" type="pres">
      <dgm:prSet presAssocID="{8EF8E5DC-F320-E54C-BC56-7894A5B9577C}" presName="centerTile" presStyleLbl="fgShp" presStyleIdx="0" presStyleCnt="1">
        <dgm:presLayoutVars>
          <dgm:chMax val="0"/>
          <dgm:chPref val="0"/>
        </dgm:presLayoutVars>
      </dgm:prSet>
      <dgm:spPr/>
    </dgm:pt>
  </dgm:ptLst>
  <dgm:cxnLst>
    <dgm:cxn modelId="{9A17451D-1988-E149-8DFA-74095AF4251A}" type="presOf" srcId="{7DC4C893-4D5C-554D-90E9-1DF7E836C5F1}" destId="{60AC5F70-ADD1-3B4E-B585-15FEB16E22E7}" srcOrd="0" destOrd="0" presId="urn:microsoft.com/office/officeart/2005/8/layout/matrix1"/>
    <dgm:cxn modelId="{6616D21E-E467-3E4B-B716-B5A056826D54}" type="presOf" srcId="{7C275D63-7F4A-414A-858C-4190E7993DF6}" destId="{9920681C-AD36-6745-9D17-1DB01F35361F}" srcOrd="0" destOrd="0" presId="urn:microsoft.com/office/officeart/2005/8/layout/matrix1"/>
    <dgm:cxn modelId="{530CF820-6B88-194A-8E33-DC83F5D04154}" srcId="{7C275D63-7F4A-414A-858C-4190E7993DF6}" destId="{23216FE8-AEE1-354A-8261-916AE02F8899}" srcOrd="1" destOrd="0" parTransId="{984323B4-B9DC-8243-8CA4-A6F62E35EAB9}" sibTransId="{F57E5352-76A9-8B4A-ABB1-DE780F0976B5}"/>
    <dgm:cxn modelId="{0EBAC466-7367-844C-9961-8F5A623E5329}" srcId="{7C275D63-7F4A-414A-858C-4190E7993DF6}" destId="{7DC4C893-4D5C-554D-90E9-1DF7E836C5F1}" srcOrd="0" destOrd="0" parTransId="{CF61BA48-AD7A-3C45-A1C8-4BF03A3E03B6}" sibTransId="{25323658-7E4C-694D-8C8D-2E10BAE311BB}"/>
    <dgm:cxn modelId="{08DC9A67-3035-244D-8A60-B28EC131400E}" srcId="{7C275D63-7F4A-414A-858C-4190E7993DF6}" destId="{B1AF3497-F56C-ED45-8363-26557BBC80FD}" srcOrd="2" destOrd="0" parTransId="{B7FF15AF-3AEB-3C40-B158-BCD38AEB0724}" sibTransId="{E51632E6-ABEF-6E47-94F5-A9B02B70B1F6}"/>
    <dgm:cxn modelId="{A8EA7070-0BCE-FC43-A476-5C39C9F11FF1}" type="presOf" srcId="{B1AF3497-F56C-ED45-8363-26557BBC80FD}" destId="{9A1185C6-21BD-044C-83C2-AD46002E491F}" srcOrd="1" destOrd="0" presId="urn:microsoft.com/office/officeart/2005/8/layout/matrix1"/>
    <dgm:cxn modelId="{68B2DF72-B542-4940-8725-9619277CAF29}" type="presOf" srcId="{38135572-A3AC-D946-B106-AD35F5F781E8}" destId="{1F359B13-7355-E849-91BB-CE2EC38E2285}" srcOrd="1" destOrd="0" presId="urn:microsoft.com/office/officeart/2005/8/layout/matrix1"/>
    <dgm:cxn modelId="{38250774-C7B5-024E-9A33-09FD8F311704}" type="presOf" srcId="{23216FE8-AEE1-354A-8261-916AE02F8899}" destId="{3155E7D3-E4FA-A44B-90BD-8098827CA106}" srcOrd="0" destOrd="0" presId="urn:microsoft.com/office/officeart/2005/8/layout/matrix1"/>
    <dgm:cxn modelId="{308C4979-C89C-BD4E-BA20-B232DD77A36F}" type="presOf" srcId="{8EF8E5DC-F320-E54C-BC56-7894A5B9577C}" destId="{2AEED792-F835-FC47-A27A-B0CB3A1261F1}" srcOrd="0" destOrd="0" presId="urn:microsoft.com/office/officeart/2005/8/layout/matrix1"/>
    <dgm:cxn modelId="{676FD785-F8AD-EB46-B952-01D64DBF513E}" type="presOf" srcId="{23216FE8-AEE1-354A-8261-916AE02F8899}" destId="{FC4D8BF9-D289-DE46-B1E7-FE35D7539273}" srcOrd="1" destOrd="0" presId="urn:microsoft.com/office/officeart/2005/8/layout/matrix1"/>
    <dgm:cxn modelId="{025E8790-99A3-4B47-9E0A-E541F6AAE1FB}" srcId="{7C275D63-7F4A-414A-858C-4190E7993DF6}" destId="{38135572-A3AC-D946-B106-AD35F5F781E8}" srcOrd="3" destOrd="0" parTransId="{DAFABB1C-F77F-BF4C-8B08-0F31A0207014}" sibTransId="{81886053-6BE3-0E40-98A6-AF0B8C4FD072}"/>
    <dgm:cxn modelId="{96294994-F236-3F47-B4EA-5859CE6199E7}" srcId="{8EF8E5DC-F320-E54C-BC56-7894A5B9577C}" destId="{7C275D63-7F4A-414A-858C-4190E7993DF6}" srcOrd="0" destOrd="0" parTransId="{5550E652-9CE1-504D-8BC4-87ED64FB2085}" sibTransId="{D19025BD-5588-C449-8A92-ACE6329F9A55}"/>
    <dgm:cxn modelId="{59F86C97-E6C2-7D43-A014-A5C972CEACB6}" type="presOf" srcId="{B1AF3497-F56C-ED45-8363-26557BBC80FD}" destId="{A5E24891-6A56-3A46-BAB1-33BC89D668CC}" srcOrd="0" destOrd="0" presId="urn:microsoft.com/office/officeart/2005/8/layout/matrix1"/>
    <dgm:cxn modelId="{17BACEBC-E34B-7641-9BA1-A5A5AD6EB258}" type="presOf" srcId="{38135572-A3AC-D946-B106-AD35F5F781E8}" destId="{D85F71BF-FC83-284B-81B4-32D8BAF8D7F0}" srcOrd="0" destOrd="0" presId="urn:microsoft.com/office/officeart/2005/8/layout/matrix1"/>
    <dgm:cxn modelId="{B8AD6BFF-2785-A54F-A9A1-F7473DAA7425}" type="presOf" srcId="{7DC4C893-4D5C-554D-90E9-1DF7E836C5F1}" destId="{6B1C8F25-736D-8E40-8A39-CA9BA7177152}" srcOrd="1" destOrd="0" presId="urn:microsoft.com/office/officeart/2005/8/layout/matrix1"/>
    <dgm:cxn modelId="{C29DB8C5-7E97-804D-B6FE-C0295F477A40}" type="presParOf" srcId="{2AEED792-F835-FC47-A27A-B0CB3A1261F1}" destId="{FB6F1187-335E-EC4A-889C-8D4D45226923}" srcOrd="0" destOrd="0" presId="urn:microsoft.com/office/officeart/2005/8/layout/matrix1"/>
    <dgm:cxn modelId="{79D3ACA3-F1D4-B94E-86C7-6B6EB79B3567}" type="presParOf" srcId="{FB6F1187-335E-EC4A-889C-8D4D45226923}" destId="{60AC5F70-ADD1-3B4E-B585-15FEB16E22E7}" srcOrd="0" destOrd="0" presId="urn:microsoft.com/office/officeart/2005/8/layout/matrix1"/>
    <dgm:cxn modelId="{CE0258BC-9F85-B34B-A9F5-5F381D7DD216}" type="presParOf" srcId="{FB6F1187-335E-EC4A-889C-8D4D45226923}" destId="{6B1C8F25-736D-8E40-8A39-CA9BA7177152}" srcOrd="1" destOrd="0" presId="urn:microsoft.com/office/officeart/2005/8/layout/matrix1"/>
    <dgm:cxn modelId="{1B56E612-0AA6-FF40-A7B3-F836004199A3}" type="presParOf" srcId="{FB6F1187-335E-EC4A-889C-8D4D45226923}" destId="{3155E7D3-E4FA-A44B-90BD-8098827CA106}" srcOrd="2" destOrd="0" presId="urn:microsoft.com/office/officeart/2005/8/layout/matrix1"/>
    <dgm:cxn modelId="{49C87168-AAEF-6743-9ACF-E3D116FBAE76}" type="presParOf" srcId="{FB6F1187-335E-EC4A-889C-8D4D45226923}" destId="{FC4D8BF9-D289-DE46-B1E7-FE35D7539273}" srcOrd="3" destOrd="0" presId="urn:microsoft.com/office/officeart/2005/8/layout/matrix1"/>
    <dgm:cxn modelId="{1DB7D869-F400-0B46-98EE-B6D68A5B3324}" type="presParOf" srcId="{FB6F1187-335E-EC4A-889C-8D4D45226923}" destId="{A5E24891-6A56-3A46-BAB1-33BC89D668CC}" srcOrd="4" destOrd="0" presId="urn:microsoft.com/office/officeart/2005/8/layout/matrix1"/>
    <dgm:cxn modelId="{1DB5A87E-74FB-6E4E-B62C-855E0855D2ED}" type="presParOf" srcId="{FB6F1187-335E-EC4A-889C-8D4D45226923}" destId="{9A1185C6-21BD-044C-83C2-AD46002E491F}" srcOrd="5" destOrd="0" presId="urn:microsoft.com/office/officeart/2005/8/layout/matrix1"/>
    <dgm:cxn modelId="{21C478FB-7510-EB41-8D80-CEF611DDD3D6}" type="presParOf" srcId="{FB6F1187-335E-EC4A-889C-8D4D45226923}" destId="{D85F71BF-FC83-284B-81B4-32D8BAF8D7F0}" srcOrd="6" destOrd="0" presId="urn:microsoft.com/office/officeart/2005/8/layout/matrix1"/>
    <dgm:cxn modelId="{9A86466E-EB65-4D45-81B2-ABFEA6A937A1}" type="presParOf" srcId="{FB6F1187-335E-EC4A-889C-8D4D45226923}" destId="{1F359B13-7355-E849-91BB-CE2EC38E2285}" srcOrd="7" destOrd="0" presId="urn:microsoft.com/office/officeart/2005/8/layout/matrix1"/>
    <dgm:cxn modelId="{14360122-FB38-B44B-8C45-3BD52412DF20}" type="presParOf" srcId="{2AEED792-F835-FC47-A27A-B0CB3A1261F1}" destId="{9920681C-AD36-6745-9D17-1DB01F35361F}"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19C280-8B19-7F48-879B-16FAF54139E5}"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EF729AC-B17B-5848-B5AA-14477FC0CF78}">
      <dgm:prSet phldrT="[Text]" custT="1"/>
      <dgm:spPr>
        <a:solidFill>
          <a:srgbClr val="D100E6"/>
        </a:solidFill>
      </dgm:spPr>
      <dgm:t>
        <a:bodyPr/>
        <a:lstStyle/>
        <a:p>
          <a:r>
            <a:rPr lang="en-US" sz="3600" dirty="0"/>
            <a:t>Admissions</a:t>
          </a:r>
        </a:p>
      </dgm:t>
    </dgm:pt>
    <dgm:pt modelId="{5C380B5D-584C-7E4B-B1D3-6D88A2A0BBEC}" type="parTrans" cxnId="{9DAFB87C-B0D3-8949-B083-179EE263AEE7}">
      <dgm:prSet/>
      <dgm:spPr/>
      <dgm:t>
        <a:bodyPr/>
        <a:lstStyle/>
        <a:p>
          <a:endParaRPr lang="en-US"/>
        </a:p>
      </dgm:t>
    </dgm:pt>
    <dgm:pt modelId="{36D20D8A-19CE-2742-8610-59E4917B2083}" type="sibTrans" cxnId="{9DAFB87C-B0D3-8949-B083-179EE263AEE7}">
      <dgm:prSet/>
      <dgm:spPr/>
      <dgm:t>
        <a:bodyPr/>
        <a:lstStyle/>
        <a:p>
          <a:endParaRPr lang="en-US"/>
        </a:p>
      </dgm:t>
    </dgm:pt>
    <dgm:pt modelId="{42072EC6-6133-A14C-A020-333438688852}">
      <dgm:prSet phldrT="[Text]"/>
      <dgm:spPr>
        <a:solidFill>
          <a:srgbClr val="1CD605"/>
        </a:solidFill>
      </dgm:spPr>
      <dgm:t>
        <a:bodyPr/>
        <a:lstStyle/>
        <a:p>
          <a:r>
            <a:rPr lang="en-US" dirty="0"/>
            <a:t>MAT</a:t>
          </a:r>
        </a:p>
      </dgm:t>
    </dgm:pt>
    <dgm:pt modelId="{95E70FFE-B7A1-4847-B803-3F8BED37F33B}" type="parTrans" cxnId="{292D6B92-B234-C047-BC94-43F9C8B8D47E}">
      <dgm:prSet/>
      <dgm:spPr/>
      <dgm:t>
        <a:bodyPr/>
        <a:lstStyle/>
        <a:p>
          <a:endParaRPr lang="en-US"/>
        </a:p>
      </dgm:t>
    </dgm:pt>
    <dgm:pt modelId="{93FAE602-B211-714E-BD11-F98838DEB746}" type="sibTrans" cxnId="{292D6B92-B234-C047-BC94-43F9C8B8D47E}">
      <dgm:prSet/>
      <dgm:spPr/>
      <dgm:t>
        <a:bodyPr/>
        <a:lstStyle/>
        <a:p>
          <a:endParaRPr lang="en-US"/>
        </a:p>
      </dgm:t>
    </dgm:pt>
    <dgm:pt modelId="{E906EF22-A6F0-EB41-82E4-6DBCD8768A4B}">
      <dgm:prSet phldrT="[Text]"/>
      <dgm:spPr>
        <a:solidFill>
          <a:srgbClr val="FF0000"/>
        </a:solidFill>
      </dgm:spPr>
      <dgm:t>
        <a:bodyPr/>
        <a:lstStyle/>
        <a:p>
          <a:r>
            <a:rPr lang="en-US" dirty="0"/>
            <a:t>UCAT</a:t>
          </a:r>
        </a:p>
      </dgm:t>
    </dgm:pt>
    <dgm:pt modelId="{97E07251-13E4-3548-957C-5928D83A6380}" type="parTrans" cxnId="{C7E9E9AB-6C76-3541-9F9E-5B8D19C90D3C}">
      <dgm:prSet/>
      <dgm:spPr/>
      <dgm:t>
        <a:bodyPr/>
        <a:lstStyle/>
        <a:p>
          <a:endParaRPr lang="en-US"/>
        </a:p>
      </dgm:t>
    </dgm:pt>
    <dgm:pt modelId="{1DD60060-BFA9-F54A-A944-C89EE1182B66}" type="sibTrans" cxnId="{C7E9E9AB-6C76-3541-9F9E-5B8D19C90D3C}">
      <dgm:prSet/>
      <dgm:spPr/>
      <dgm:t>
        <a:bodyPr/>
        <a:lstStyle/>
        <a:p>
          <a:endParaRPr lang="en-US"/>
        </a:p>
      </dgm:t>
    </dgm:pt>
    <dgm:pt modelId="{3745AAC4-C3AC-A244-94AC-EB7AF43EC4E3}">
      <dgm:prSet phldrT="[Text]"/>
      <dgm:spPr>
        <a:solidFill>
          <a:srgbClr val="FF6600">
            <a:alpha val="90000"/>
          </a:srgbClr>
        </a:solidFill>
      </dgm:spPr>
      <dgm:t>
        <a:bodyPr/>
        <a:lstStyle/>
        <a:p>
          <a:r>
            <a:rPr lang="en-US" dirty="0"/>
            <a:t>LNAT</a:t>
          </a:r>
        </a:p>
      </dgm:t>
    </dgm:pt>
    <dgm:pt modelId="{D089AB19-5009-114A-87D4-B45CAAF80429}" type="parTrans" cxnId="{A9157648-0C05-4445-BEA0-167FA9D416AD}">
      <dgm:prSet/>
      <dgm:spPr/>
      <dgm:t>
        <a:bodyPr/>
        <a:lstStyle/>
        <a:p>
          <a:endParaRPr lang="en-US"/>
        </a:p>
      </dgm:t>
    </dgm:pt>
    <dgm:pt modelId="{2DF8054F-1932-1847-B6A0-5FB7FBD02367}" type="sibTrans" cxnId="{A9157648-0C05-4445-BEA0-167FA9D416AD}">
      <dgm:prSet/>
      <dgm:spPr/>
      <dgm:t>
        <a:bodyPr/>
        <a:lstStyle/>
        <a:p>
          <a:endParaRPr lang="en-US"/>
        </a:p>
      </dgm:t>
    </dgm:pt>
    <dgm:pt modelId="{2D171652-E3BA-BE44-A62D-7FA4FB5CC902}">
      <dgm:prSet phldrT="[Text]"/>
      <dgm:spPr/>
      <dgm:t>
        <a:bodyPr/>
        <a:lstStyle/>
        <a:p>
          <a:endParaRPr lang="en-US"/>
        </a:p>
      </dgm:t>
    </dgm:pt>
    <dgm:pt modelId="{747BB2BC-728C-514E-8EBF-78F1365404EC}" type="parTrans" cxnId="{8D5EEC41-016C-F448-9BD1-3601E5942E34}">
      <dgm:prSet/>
      <dgm:spPr/>
      <dgm:t>
        <a:bodyPr/>
        <a:lstStyle/>
        <a:p>
          <a:endParaRPr lang="en-US"/>
        </a:p>
      </dgm:t>
    </dgm:pt>
    <dgm:pt modelId="{6FEA4B4E-65F7-1F40-95C1-CB9DF3BF96B7}" type="sibTrans" cxnId="{8D5EEC41-016C-F448-9BD1-3601E5942E34}">
      <dgm:prSet/>
      <dgm:spPr/>
      <dgm:t>
        <a:bodyPr/>
        <a:lstStyle/>
        <a:p>
          <a:endParaRPr lang="en-US"/>
        </a:p>
      </dgm:t>
    </dgm:pt>
    <dgm:pt modelId="{AC2C94A2-DE56-4F47-9D17-75E1F6362DD8}">
      <dgm:prSet/>
      <dgm:spPr/>
      <dgm:t>
        <a:bodyPr/>
        <a:lstStyle/>
        <a:p>
          <a:r>
            <a:rPr lang="en-US" dirty="0"/>
            <a:t>BMAT</a:t>
          </a:r>
        </a:p>
      </dgm:t>
    </dgm:pt>
    <dgm:pt modelId="{90620120-F32A-2E43-A7FE-3BA9B23BEA42}" type="parTrans" cxnId="{67AD578F-D165-0B40-827B-CFFCD650C7D4}">
      <dgm:prSet/>
      <dgm:spPr/>
      <dgm:t>
        <a:bodyPr/>
        <a:lstStyle/>
        <a:p>
          <a:endParaRPr lang="en-US"/>
        </a:p>
      </dgm:t>
    </dgm:pt>
    <dgm:pt modelId="{B9397730-FF57-174B-A335-31645AFAB176}" type="sibTrans" cxnId="{67AD578F-D165-0B40-827B-CFFCD650C7D4}">
      <dgm:prSet/>
      <dgm:spPr/>
      <dgm:t>
        <a:bodyPr/>
        <a:lstStyle/>
        <a:p>
          <a:endParaRPr lang="en-US"/>
        </a:p>
      </dgm:t>
    </dgm:pt>
    <dgm:pt modelId="{275076B6-CEE7-2B4F-A643-1B6E0EE21486}">
      <dgm:prSet/>
      <dgm:spPr/>
      <dgm:t>
        <a:bodyPr/>
        <a:lstStyle/>
        <a:p>
          <a:r>
            <a:rPr lang="en-US" dirty="0"/>
            <a:t>TSA</a:t>
          </a:r>
        </a:p>
      </dgm:t>
    </dgm:pt>
    <dgm:pt modelId="{BCE1B10F-2836-F94F-B9B0-1870C47AD31C}" type="parTrans" cxnId="{27F82FB6-3987-414C-BECB-CC7621FDB889}">
      <dgm:prSet/>
      <dgm:spPr/>
      <dgm:t>
        <a:bodyPr/>
        <a:lstStyle/>
        <a:p>
          <a:endParaRPr lang="en-US"/>
        </a:p>
      </dgm:t>
    </dgm:pt>
    <dgm:pt modelId="{681391EB-0553-744E-9D0B-CE5CB0F63DC5}" type="sibTrans" cxnId="{27F82FB6-3987-414C-BECB-CC7621FDB889}">
      <dgm:prSet/>
      <dgm:spPr/>
      <dgm:t>
        <a:bodyPr/>
        <a:lstStyle/>
        <a:p>
          <a:endParaRPr lang="en-US"/>
        </a:p>
      </dgm:t>
    </dgm:pt>
    <dgm:pt modelId="{8E76A3FF-C97A-DA46-BBD1-142C1170339B}" type="pres">
      <dgm:prSet presAssocID="{1A19C280-8B19-7F48-879B-16FAF54139E5}" presName="cycle" presStyleCnt="0">
        <dgm:presLayoutVars>
          <dgm:chMax val="1"/>
          <dgm:dir/>
          <dgm:animLvl val="ctr"/>
          <dgm:resizeHandles val="exact"/>
        </dgm:presLayoutVars>
      </dgm:prSet>
      <dgm:spPr/>
    </dgm:pt>
    <dgm:pt modelId="{88C15929-E4F2-F245-83D5-564444D84161}" type="pres">
      <dgm:prSet presAssocID="{EEF729AC-B17B-5848-B5AA-14477FC0CF78}" presName="centerShape" presStyleLbl="node0" presStyleIdx="0" presStyleCnt="1" custScaleX="179530"/>
      <dgm:spPr/>
    </dgm:pt>
    <dgm:pt modelId="{2E1496B4-3A31-CB47-82D7-FAF16F5A2A83}" type="pres">
      <dgm:prSet presAssocID="{95E70FFE-B7A1-4847-B803-3F8BED37F33B}" presName="parTrans" presStyleLbl="bgSibTrans2D1" presStyleIdx="0" presStyleCnt="5"/>
      <dgm:spPr/>
    </dgm:pt>
    <dgm:pt modelId="{5693E765-7EAD-EE46-8C0C-FB65155E14F7}" type="pres">
      <dgm:prSet presAssocID="{42072EC6-6133-A14C-A020-333438688852}" presName="node" presStyleLbl="node1" presStyleIdx="0" presStyleCnt="5" custRadScaleRad="113109" custRadScaleInc="1987">
        <dgm:presLayoutVars>
          <dgm:bulletEnabled val="1"/>
        </dgm:presLayoutVars>
      </dgm:prSet>
      <dgm:spPr/>
    </dgm:pt>
    <dgm:pt modelId="{A8296328-3467-E546-AC9A-7EA680EEFE47}" type="pres">
      <dgm:prSet presAssocID="{BCE1B10F-2836-F94F-B9B0-1870C47AD31C}" presName="parTrans" presStyleLbl="bgSibTrans2D1" presStyleIdx="1" presStyleCnt="5"/>
      <dgm:spPr/>
    </dgm:pt>
    <dgm:pt modelId="{AF9269FA-4A88-C34E-A524-178F238ABAB3}" type="pres">
      <dgm:prSet presAssocID="{275076B6-CEE7-2B4F-A643-1B6E0EE21486}" presName="node" presStyleLbl="node1" presStyleIdx="1" presStyleCnt="5">
        <dgm:presLayoutVars>
          <dgm:bulletEnabled val="1"/>
        </dgm:presLayoutVars>
      </dgm:prSet>
      <dgm:spPr/>
    </dgm:pt>
    <dgm:pt modelId="{18E72F2A-9479-B640-9F07-FDD74DC4AAB3}" type="pres">
      <dgm:prSet presAssocID="{97E07251-13E4-3548-957C-5928D83A6380}" presName="parTrans" presStyleLbl="bgSibTrans2D1" presStyleIdx="2" presStyleCnt="5"/>
      <dgm:spPr/>
    </dgm:pt>
    <dgm:pt modelId="{DA771594-3A5A-A74C-B9EB-2E2AF6E505D5}" type="pres">
      <dgm:prSet presAssocID="{E906EF22-A6F0-EB41-82E4-6DBCD8768A4B}" presName="node" presStyleLbl="node1" presStyleIdx="2" presStyleCnt="5">
        <dgm:presLayoutVars>
          <dgm:bulletEnabled val="1"/>
        </dgm:presLayoutVars>
      </dgm:prSet>
      <dgm:spPr/>
    </dgm:pt>
    <dgm:pt modelId="{6A93F245-2422-FA44-B3B0-3A879D78B43E}" type="pres">
      <dgm:prSet presAssocID="{90620120-F32A-2E43-A7FE-3BA9B23BEA42}" presName="parTrans" presStyleLbl="bgSibTrans2D1" presStyleIdx="3" presStyleCnt="5"/>
      <dgm:spPr/>
    </dgm:pt>
    <dgm:pt modelId="{AE6F38ED-CD64-2C41-AC30-DCD5061A281A}" type="pres">
      <dgm:prSet presAssocID="{AC2C94A2-DE56-4F47-9D17-75E1F6362DD8}" presName="node" presStyleLbl="node1" presStyleIdx="3" presStyleCnt="5">
        <dgm:presLayoutVars>
          <dgm:bulletEnabled val="1"/>
        </dgm:presLayoutVars>
      </dgm:prSet>
      <dgm:spPr/>
    </dgm:pt>
    <dgm:pt modelId="{CE2E0CDA-A4AC-A14F-B3A2-D36984DB9BDA}" type="pres">
      <dgm:prSet presAssocID="{D089AB19-5009-114A-87D4-B45CAAF80429}" presName="parTrans" presStyleLbl="bgSibTrans2D1" presStyleIdx="4" presStyleCnt="5"/>
      <dgm:spPr/>
    </dgm:pt>
    <dgm:pt modelId="{586F2B46-448F-9347-AF35-3FEBAA43E03B}" type="pres">
      <dgm:prSet presAssocID="{3745AAC4-C3AC-A244-94AC-EB7AF43EC4E3}" presName="node" presStyleLbl="node1" presStyleIdx="4" presStyleCnt="5" custRadScaleRad="113100">
        <dgm:presLayoutVars>
          <dgm:bulletEnabled val="1"/>
        </dgm:presLayoutVars>
      </dgm:prSet>
      <dgm:spPr/>
    </dgm:pt>
  </dgm:ptLst>
  <dgm:cxnLst>
    <dgm:cxn modelId="{40F1E20A-BE5F-4A47-87B7-6D42DB6E34C7}" type="presOf" srcId="{1A19C280-8B19-7F48-879B-16FAF54139E5}" destId="{8E76A3FF-C97A-DA46-BBD1-142C1170339B}" srcOrd="0" destOrd="0" presId="urn:microsoft.com/office/officeart/2005/8/layout/radial4"/>
    <dgm:cxn modelId="{4E899924-1494-F54F-A4C8-1BBF84119BDF}" type="presOf" srcId="{97E07251-13E4-3548-957C-5928D83A6380}" destId="{18E72F2A-9479-B640-9F07-FDD74DC4AAB3}" srcOrd="0" destOrd="0" presId="urn:microsoft.com/office/officeart/2005/8/layout/radial4"/>
    <dgm:cxn modelId="{6F0D152F-7F53-D342-B3D7-FC9857926DA5}" type="presOf" srcId="{95E70FFE-B7A1-4847-B803-3F8BED37F33B}" destId="{2E1496B4-3A31-CB47-82D7-FAF16F5A2A83}" srcOrd="0" destOrd="0" presId="urn:microsoft.com/office/officeart/2005/8/layout/radial4"/>
    <dgm:cxn modelId="{8D5EEC41-016C-F448-9BD1-3601E5942E34}" srcId="{1A19C280-8B19-7F48-879B-16FAF54139E5}" destId="{2D171652-E3BA-BE44-A62D-7FA4FB5CC902}" srcOrd="1" destOrd="0" parTransId="{747BB2BC-728C-514E-8EBF-78F1365404EC}" sibTransId="{6FEA4B4E-65F7-1F40-95C1-CB9DF3BF96B7}"/>
    <dgm:cxn modelId="{7A65B565-711A-B14A-A175-573B50F8BD94}" type="presOf" srcId="{BCE1B10F-2836-F94F-B9B0-1870C47AD31C}" destId="{A8296328-3467-E546-AC9A-7EA680EEFE47}" srcOrd="0" destOrd="0" presId="urn:microsoft.com/office/officeart/2005/8/layout/radial4"/>
    <dgm:cxn modelId="{A9157648-0C05-4445-BEA0-167FA9D416AD}" srcId="{EEF729AC-B17B-5848-B5AA-14477FC0CF78}" destId="{3745AAC4-C3AC-A244-94AC-EB7AF43EC4E3}" srcOrd="4" destOrd="0" parTransId="{D089AB19-5009-114A-87D4-B45CAAF80429}" sibTransId="{2DF8054F-1932-1847-B6A0-5FB7FBD02367}"/>
    <dgm:cxn modelId="{9DAFB87C-B0D3-8949-B083-179EE263AEE7}" srcId="{1A19C280-8B19-7F48-879B-16FAF54139E5}" destId="{EEF729AC-B17B-5848-B5AA-14477FC0CF78}" srcOrd="0" destOrd="0" parTransId="{5C380B5D-584C-7E4B-B1D3-6D88A2A0BBEC}" sibTransId="{36D20D8A-19CE-2742-8610-59E4917B2083}"/>
    <dgm:cxn modelId="{67AD578F-D165-0B40-827B-CFFCD650C7D4}" srcId="{EEF729AC-B17B-5848-B5AA-14477FC0CF78}" destId="{AC2C94A2-DE56-4F47-9D17-75E1F6362DD8}" srcOrd="3" destOrd="0" parTransId="{90620120-F32A-2E43-A7FE-3BA9B23BEA42}" sibTransId="{B9397730-FF57-174B-A335-31645AFAB176}"/>
    <dgm:cxn modelId="{B957ED90-97EB-FD4F-BDDD-C3EA569CCC29}" type="presOf" srcId="{90620120-F32A-2E43-A7FE-3BA9B23BEA42}" destId="{6A93F245-2422-FA44-B3B0-3A879D78B43E}" srcOrd="0" destOrd="0" presId="urn:microsoft.com/office/officeart/2005/8/layout/radial4"/>
    <dgm:cxn modelId="{292D6B92-B234-C047-BC94-43F9C8B8D47E}" srcId="{EEF729AC-B17B-5848-B5AA-14477FC0CF78}" destId="{42072EC6-6133-A14C-A020-333438688852}" srcOrd="0" destOrd="0" parTransId="{95E70FFE-B7A1-4847-B803-3F8BED37F33B}" sibTransId="{93FAE602-B211-714E-BD11-F98838DEB746}"/>
    <dgm:cxn modelId="{6B618894-61B7-6A40-ACD8-75CB8FAD26A5}" type="presOf" srcId="{3745AAC4-C3AC-A244-94AC-EB7AF43EC4E3}" destId="{586F2B46-448F-9347-AF35-3FEBAA43E03B}" srcOrd="0" destOrd="0" presId="urn:microsoft.com/office/officeart/2005/8/layout/radial4"/>
    <dgm:cxn modelId="{D26CE599-BE42-534F-8D88-EF2753197143}" type="presOf" srcId="{AC2C94A2-DE56-4F47-9D17-75E1F6362DD8}" destId="{AE6F38ED-CD64-2C41-AC30-DCD5061A281A}" srcOrd="0" destOrd="0" presId="urn:microsoft.com/office/officeart/2005/8/layout/radial4"/>
    <dgm:cxn modelId="{813A6EA5-163C-2345-A5AF-C5EE11853729}" type="presOf" srcId="{275076B6-CEE7-2B4F-A643-1B6E0EE21486}" destId="{AF9269FA-4A88-C34E-A524-178F238ABAB3}" srcOrd="0" destOrd="0" presId="urn:microsoft.com/office/officeart/2005/8/layout/radial4"/>
    <dgm:cxn modelId="{E40B1CA8-868F-5D4F-9764-2A9E9214501E}" type="presOf" srcId="{42072EC6-6133-A14C-A020-333438688852}" destId="{5693E765-7EAD-EE46-8C0C-FB65155E14F7}" srcOrd="0" destOrd="0" presId="urn:microsoft.com/office/officeart/2005/8/layout/radial4"/>
    <dgm:cxn modelId="{C7E9E9AB-6C76-3541-9F9E-5B8D19C90D3C}" srcId="{EEF729AC-B17B-5848-B5AA-14477FC0CF78}" destId="{E906EF22-A6F0-EB41-82E4-6DBCD8768A4B}" srcOrd="2" destOrd="0" parTransId="{97E07251-13E4-3548-957C-5928D83A6380}" sibTransId="{1DD60060-BFA9-F54A-A944-C89EE1182B66}"/>
    <dgm:cxn modelId="{27F82FB6-3987-414C-BECB-CC7621FDB889}" srcId="{EEF729AC-B17B-5848-B5AA-14477FC0CF78}" destId="{275076B6-CEE7-2B4F-A643-1B6E0EE21486}" srcOrd="1" destOrd="0" parTransId="{BCE1B10F-2836-F94F-B9B0-1870C47AD31C}" sibTransId="{681391EB-0553-744E-9D0B-CE5CB0F63DC5}"/>
    <dgm:cxn modelId="{F47275C3-43FB-F546-89EF-25445DCDCD0B}" type="presOf" srcId="{E906EF22-A6F0-EB41-82E4-6DBCD8768A4B}" destId="{DA771594-3A5A-A74C-B9EB-2E2AF6E505D5}" srcOrd="0" destOrd="0" presId="urn:microsoft.com/office/officeart/2005/8/layout/radial4"/>
    <dgm:cxn modelId="{953F90D0-E384-8446-B00C-9B7D1C16D41F}" type="presOf" srcId="{D089AB19-5009-114A-87D4-B45CAAF80429}" destId="{CE2E0CDA-A4AC-A14F-B3A2-D36984DB9BDA}" srcOrd="0" destOrd="0" presId="urn:microsoft.com/office/officeart/2005/8/layout/radial4"/>
    <dgm:cxn modelId="{7C77DED4-F84D-CA4F-BA29-42CDD69B3CE4}" type="presOf" srcId="{EEF729AC-B17B-5848-B5AA-14477FC0CF78}" destId="{88C15929-E4F2-F245-83D5-564444D84161}" srcOrd="0" destOrd="0" presId="urn:microsoft.com/office/officeart/2005/8/layout/radial4"/>
    <dgm:cxn modelId="{A45B58D1-29A7-714D-BB38-9E1C1F4162DB}" type="presParOf" srcId="{8E76A3FF-C97A-DA46-BBD1-142C1170339B}" destId="{88C15929-E4F2-F245-83D5-564444D84161}" srcOrd="0" destOrd="0" presId="urn:microsoft.com/office/officeart/2005/8/layout/radial4"/>
    <dgm:cxn modelId="{15C933AE-A53E-864F-97A3-CA6A66C30D27}" type="presParOf" srcId="{8E76A3FF-C97A-DA46-BBD1-142C1170339B}" destId="{2E1496B4-3A31-CB47-82D7-FAF16F5A2A83}" srcOrd="1" destOrd="0" presId="urn:microsoft.com/office/officeart/2005/8/layout/radial4"/>
    <dgm:cxn modelId="{4FD4048A-0DB9-424A-9ED1-002D34A9B3A8}" type="presParOf" srcId="{8E76A3FF-C97A-DA46-BBD1-142C1170339B}" destId="{5693E765-7EAD-EE46-8C0C-FB65155E14F7}" srcOrd="2" destOrd="0" presId="urn:microsoft.com/office/officeart/2005/8/layout/radial4"/>
    <dgm:cxn modelId="{03E6E226-54A8-1647-9CDD-48D9065F2BD4}" type="presParOf" srcId="{8E76A3FF-C97A-DA46-BBD1-142C1170339B}" destId="{A8296328-3467-E546-AC9A-7EA680EEFE47}" srcOrd="3" destOrd="0" presId="urn:microsoft.com/office/officeart/2005/8/layout/radial4"/>
    <dgm:cxn modelId="{3C76BC7C-D8A5-FB40-A5D0-88190E6BBD70}" type="presParOf" srcId="{8E76A3FF-C97A-DA46-BBD1-142C1170339B}" destId="{AF9269FA-4A88-C34E-A524-178F238ABAB3}" srcOrd="4" destOrd="0" presId="urn:microsoft.com/office/officeart/2005/8/layout/radial4"/>
    <dgm:cxn modelId="{281F67E9-F41F-DF45-9704-00CCE2E5BA56}" type="presParOf" srcId="{8E76A3FF-C97A-DA46-BBD1-142C1170339B}" destId="{18E72F2A-9479-B640-9F07-FDD74DC4AAB3}" srcOrd="5" destOrd="0" presId="urn:microsoft.com/office/officeart/2005/8/layout/radial4"/>
    <dgm:cxn modelId="{D6BB9D37-6528-3949-8061-C7FA78545945}" type="presParOf" srcId="{8E76A3FF-C97A-DA46-BBD1-142C1170339B}" destId="{DA771594-3A5A-A74C-B9EB-2E2AF6E505D5}" srcOrd="6" destOrd="0" presId="urn:microsoft.com/office/officeart/2005/8/layout/radial4"/>
    <dgm:cxn modelId="{5829DFBF-9042-144E-9308-661E171E4587}" type="presParOf" srcId="{8E76A3FF-C97A-DA46-BBD1-142C1170339B}" destId="{6A93F245-2422-FA44-B3B0-3A879D78B43E}" srcOrd="7" destOrd="0" presId="urn:microsoft.com/office/officeart/2005/8/layout/radial4"/>
    <dgm:cxn modelId="{665B3475-CF98-AA4F-B9EE-1EF71A0ADA23}" type="presParOf" srcId="{8E76A3FF-C97A-DA46-BBD1-142C1170339B}" destId="{AE6F38ED-CD64-2C41-AC30-DCD5061A281A}" srcOrd="8" destOrd="0" presId="urn:microsoft.com/office/officeart/2005/8/layout/radial4"/>
    <dgm:cxn modelId="{3323ED5B-42AF-B04A-A20B-B6CF6A2DD861}" type="presParOf" srcId="{8E76A3FF-C97A-DA46-BBD1-142C1170339B}" destId="{CE2E0CDA-A4AC-A14F-B3A2-D36984DB9BDA}" srcOrd="9" destOrd="0" presId="urn:microsoft.com/office/officeart/2005/8/layout/radial4"/>
    <dgm:cxn modelId="{9031681D-C0A9-E641-9769-9D1F96E536EA}" type="presParOf" srcId="{8E76A3FF-C97A-DA46-BBD1-142C1170339B}" destId="{586F2B46-448F-9347-AF35-3FEBAA43E03B}"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44D82A-B8FB-484E-892B-088F9566AE33}"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2AF10AFA-997B-BD4D-A46B-F7C2CCFA7D98}">
      <dgm:prSet phldrT="[Text]"/>
      <dgm:spPr>
        <a:solidFill>
          <a:schemeClr val="tx2">
            <a:lumMod val="75000"/>
          </a:schemeClr>
        </a:solidFill>
      </dgm:spPr>
      <dgm:t>
        <a:bodyPr/>
        <a:lstStyle/>
        <a:p>
          <a:r>
            <a:rPr lang="en-US" dirty="0"/>
            <a:t>UCAS</a:t>
          </a:r>
        </a:p>
      </dgm:t>
    </dgm:pt>
    <dgm:pt modelId="{976EAF69-52FD-A54D-A7C3-82794701194E}" type="parTrans" cxnId="{312A2886-7C55-7643-A40A-471D873A31F0}">
      <dgm:prSet/>
      <dgm:spPr/>
      <dgm:t>
        <a:bodyPr/>
        <a:lstStyle/>
        <a:p>
          <a:endParaRPr lang="en-US"/>
        </a:p>
      </dgm:t>
    </dgm:pt>
    <dgm:pt modelId="{DE2AD92C-FE17-D549-A0A6-821DFFEA8ADA}" type="sibTrans" cxnId="{312A2886-7C55-7643-A40A-471D873A31F0}">
      <dgm:prSet/>
      <dgm:spPr/>
      <dgm:t>
        <a:bodyPr/>
        <a:lstStyle/>
        <a:p>
          <a:endParaRPr lang="en-US"/>
        </a:p>
      </dgm:t>
    </dgm:pt>
    <dgm:pt modelId="{3672E02F-4542-1744-9100-F24EB35D649A}">
      <dgm:prSet phldrT="[Text]"/>
      <dgm:spPr>
        <a:solidFill>
          <a:srgbClr val="FF0000"/>
        </a:solidFill>
      </dgm:spPr>
      <dgm:t>
        <a:bodyPr/>
        <a:lstStyle/>
        <a:p>
          <a:r>
            <a:rPr lang="en-US" dirty="0"/>
            <a:t>Mock interviews = November</a:t>
          </a:r>
        </a:p>
      </dgm:t>
    </dgm:pt>
    <dgm:pt modelId="{825D76AE-2B53-DD4E-9D39-C2C4ED355527}" type="parTrans" cxnId="{992CDAA8-1A2B-D04A-A49A-434F886D096B}">
      <dgm:prSet/>
      <dgm:spPr/>
      <dgm:t>
        <a:bodyPr/>
        <a:lstStyle/>
        <a:p>
          <a:endParaRPr lang="en-US"/>
        </a:p>
      </dgm:t>
    </dgm:pt>
    <dgm:pt modelId="{93F1960B-6349-EA40-8941-8EAD9762C7F5}" type="sibTrans" cxnId="{992CDAA8-1A2B-D04A-A49A-434F886D096B}">
      <dgm:prSet/>
      <dgm:spPr/>
      <dgm:t>
        <a:bodyPr/>
        <a:lstStyle/>
        <a:p>
          <a:endParaRPr lang="en-US"/>
        </a:p>
      </dgm:t>
    </dgm:pt>
    <dgm:pt modelId="{0CF492EA-9C39-BE4F-A27C-F476AFC55C2E}">
      <dgm:prSet phldrT="[Text]"/>
      <dgm:spPr>
        <a:solidFill>
          <a:srgbClr val="D100E6"/>
        </a:solidFill>
      </dgm:spPr>
      <dgm:t>
        <a:bodyPr/>
        <a:lstStyle/>
        <a:p>
          <a:r>
            <a:rPr lang="en-US" dirty="0"/>
            <a:t>St. Mary’s University College = Dec.</a:t>
          </a:r>
        </a:p>
      </dgm:t>
    </dgm:pt>
    <dgm:pt modelId="{571D103C-F345-AC43-986F-2B20C4A0C23F}" type="parTrans" cxnId="{C6B65E6B-2026-F04F-A5A3-8873DB3A884C}">
      <dgm:prSet/>
      <dgm:spPr/>
      <dgm:t>
        <a:bodyPr/>
        <a:lstStyle/>
        <a:p>
          <a:endParaRPr lang="en-US"/>
        </a:p>
      </dgm:t>
    </dgm:pt>
    <dgm:pt modelId="{6205A24B-8E0E-FE40-A36C-393ECCDACE33}" type="sibTrans" cxnId="{C6B65E6B-2026-F04F-A5A3-8873DB3A884C}">
      <dgm:prSet/>
      <dgm:spPr/>
      <dgm:t>
        <a:bodyPr/>
        <a:lstStyle/>
        <a:p>
          <a:endParaRPr lang="en-US"/>
        </a:p>
      </dgm:t>
    </dgm:pt>
    <dgm:pt modelId="{E385FF4F-80CE-2D4B-BB44-BF087EF141D6}">
      <dgm:prSet phldrT="[Text]"/>
      <dgm:spPr>
        <a:solidFill>
          <a:srgbClr val="1CD605"/>
        </a:solidFill>
      </dgm:spPr>
      <dgm:t>
        <a:bodyPr/>
        <a:lstStyle/>
        <a:p>
          <a:r>
            <a:rPr lang="en-US" dirty="0"/>
            <a:t>CAO = January</a:t>
          </a:r>
        </a:p>
      </dgm:t>
    </dgm:pt>
    <dgm:pt modelId="{74EA03D9-381E-8B49-BFB3-553A7D475457}" type="parTrans" cxnId="{BC63EC4B-4A90-9642-8384-421522516E90}">
      <dgm:prSet/>
      <dgm:spPr/>
      <dgm:t>
        <a:bodyPr/>
        <a:lstStyle/>
        <a:p>
          <a:endParaRPr lang="en-US"/>
        </a:p>
      </dgm:t>
    </dgm:pt>
    <dgm:pt modelId="{A1D7D4DD-1F41-8B41-A3EE-D5F052326627}" type="sibTrans" cxnId="{BC63EC4B-4A90-9642-8384-421522516E90}">
      <dgm:prSet/>
      <dgm:spPr/>
      <dgm:t>
        <a:bodyPr/>
        <a:lstStyle/>
        <a:p>
          <a:endParaRPr lang="en-US"/>
        </a:p>
      </dgm:t>
    </dgm:pt>
    <dgm:pt modelId="{85A4C763-0BB4-6F47-B2F7-0650131C35CF}" type="pres">
      <dgm:prSet presAssocID="{8E44D82A-B8FB-484E-892B-088F9566AE33}" presName="linear" presStyleCnt="0">
        <dgm:presLayoutVars>
          <dgm:dir/>
          <dgm:animLvl val="lvl"/>
          <dgm:resizeHandles val="exact"/>
        </dgm:presLayoutVars>
      </dgm:prSet>
      <dgm:spPr/>
    </dgm:pt>
    <dgm:pt modelId="{B12C74FD-E952-D844-A5A4-3D570D3CFCD1}" type="pres">
      <dgm:prSet presAssocID="{2AF10AFA-997B-BD4D-A46B-F7C2CCFA7D98}" presName="parentLin" presStyleCnt="0"/>
      <dgm:spPr/>
    </dgm:pt>
    <dgm:pt modelId="{0DED32EE-4BCF-1640-9974-EDE9ADE47168}" type="pres">
      <dgm:prSet presAssocID="{2AF10AFA-997B-BD4D-A46B-F7C2CCFA7D98}" presName="parentLeftMargin" presStyleLbl="node1" presStyleIdx="0" presStyleCnt="4"/>
      <dgm:spPr/>
    </dgm:pt>
    <dgm:pt modelId="{8134D683-4B05-F542-A98B-2483A150C0BC}" type="pres">
      <dgm:prSet presAssocID="{2AF10AFA-997B-BD4D-A46B-F7C2CCFA7D98}" presName="parentText" presStyleLbl="node1" presStyleIdx="0" presStyleCnt="4">
        <dgm:presLayoutVars>
          <dgm:chMax val="0"/>
          <dgm:bulletEnabled val="1"/>
        </dgm:presLayoutVars>
      </dgm:prSet>
      <dgm:spPr/>
    </dgm:pt>
    <dgm:pt modelId="{9B7023D5-2105-FB4D-88D5-C18E2E1D2966}" type="pres">
      <dgm:prSet presAssocID="{2AF10AFA-997B-BD4D-A46B-F7C2CCFA7D98}" presName="negativeSpace" presStyleCnt="0"/>
      <dgm:spPr/>
    </dgm:pt>
    <dgm:pt modelId="{F884651D-372F-984D-B45B-21C176C7CD2D}" type="pres">
      <dgm:prSet presAssocID="{2AF10AFA-997B-BD4D-A46B-F7C2CCFA7D98}" presName="childText" presStyleLbl="conFgAcc1" presStyleIdx="0" presStyleCnt="4">
        <dgm:presLayoutVars>
          <dgm:bulletEnabled val="1"/>
        </dgm:presLayoutVars>
      </dgm:prSet>
      <dgm:spPr>
        <a:solidFill>
          <a:schemeClr val="tx1"/>
        </a:solidFill>
      </dgm:spPr>
    </dgm:pt>
    <dgm:pt modelId="{53BA9DCA-A68D-A043-8D8B-612BC90350AA}" type="pres">
      <dgm:prSet presAssocID="{DE2AD92C-FE17-D549-A0A6-821DFFEA8ADA}" presName="spaceBetweenRectangles" presStyleCnt="0"/>
      <dgm:spPr/>
    </dgm:pt>
    <dgm:pt modelId="{AB329592-4CB4-E64D-AD84-12406572E276}" type="pres">
      <dgm:prSet presAssocID="{3672E02F-4542-1744-9100-F24EB35D649A}" presName="parentLin" presStyleCnt="0"/>
      <dgm:spPr/>
    </dgm:pt>
    <dgm:pt modelId="{DB6FDF35-AD92-AC4F-B0F8-3F483B3326E4}" type="pres">
      <dgm:prSet presAssocID="{3672E02F-4542-1744-9100-F24EB35D649A}" presName="parentLeftMargin" presStyleLbl="node1" presStyleIdx="0" presStyleCnt="4"/>
      <dgm:spPr/>
    </dgm:pt>
    <dgm:pt modelId="{96EACB8B-682D-7F42-98CE-071B2A03541E}" type="pres">
      <dgm:prSet presAssocID="{3672E02F-4542-1744-9100-F24EB35D649A}" presName="parentText" presStyleLbl="node1" presStyleIdx="1" presStyleCnt="4">
        <dgm:presLayoutVars>
          <dgm:chMax val="0"/>
          <dgm:bulletEnabled val="1"/>
        </dgm:presLayoutVars>
      </dgm:prSet>
      <dgm:spPr/>
    </dgm:pt>
    <dgm:pt modelId="{AE241ABF-C60D-0E48-A037-E54829608BA0}" type="pres">
      <dgm:prSet presAssocID="{3672E02F-4542-1744-9100-F24EB35D649A}" presName="negativeSpace" presStyleCnt="0"/>
      <dgm:spPr/>
    </dgm:pt>
    <dgm:pt modelId="{7E076F58-9F02-9D46-84E9-D60562B25E6E}" type="pres">
      <dgm:prSet presAssocID="{3672E02F-4542-1744-9100-F24EB35D649A}" presName="childText" presStyleLbl="conFgAcc1" presStyleIdx="1" presStyleCnt="4">
        <dgm:presLayoutVars>
          <dgm:bulletEnabled val="1"/>
        </dgm:presLayoutVars>
      </dgm:prSet>
      <dgm:spPr>
        <a:solidFill>
          <a:schemeClr val="tx1"/>
        </a:solidFill>
      </dgm:spPr>
    </dgm:pt>
    <dgm:pt modelId="{5DC12A03-80D4-6042-B1BD-3645E2607103}" type="pres">
      <dgm:prSet presAssocID="{93F1960B-6349-EA40-8941-8EAD9762C7F5}" presName="spaceBetweenRectangles" presStyleCnt="0"/>
      <dgm:spPr/>
    </dgm:pt>
    <dgm:pt modelId="{034B85ED-6595-C643-8941-450F8C083634}" type="pres">
      <dgm:prSet presAssocID="{0CF492EA-9C39-BE4F-A27C-F476AFC55C2E}" presName="parentLin" presStyleCnt="0"/>
      <dgm:spPr/>
    </dgm:pt>
    <dgm:pt modelId="{EE0842F3-B09A-6B4C-89F6-78DC238CB870}" type="pres">
      <dgm:prSet presAssocID="{0CF492EA-9C39-BE4F-A27C-F476AFC55C2E}" presName="parentLeftMargin" presStyleLbl="node1" presStyleIdx="1" presStyleCnt="4"/>
      <dgm:spPr/>
    </dgm:pt>
    <dgm:pt modelId="{238A1010-1B7B-EB4B-9B3C-82ADB622E4B1}" type="pres">
      <dgm:prSet presAssocID="{0CF492EA-9C39-BE4F-A27C-F476AFC55C2E}" presName="parentText" presStyleLbl="node1" presStyleIdx="2" presStyleCnt="4">
        <dgm:presLayoutVars>
          <dgm:chMax val="0"/>
          <dgm:bulletEnabled val="1"/>
        </dgm:presLayoutVars>
      </dgm:prSet>
      <dgm:spPr/>
    </dgm:pt>
    <dgm:pt modelId="{7A33FDB5-AB9F-3640-956B-DA132B747D0D}" type="pres">
      <dgm:prSet presAssocID="{0CF492EA-9C39-BE4F-A27C-F476AFC55C2E}" presName="negativeSpace" presStyleCnt="0"/>
      <dgm:spPr/>
    </dgm:pt>
    <dgm:pt modelId="{FE8F8FE1-516E-9D48-B6C4-369AB63CC5A5}" type="pres">
      <dgm:prSet presAssocID="{0CF492EA-9C39-BE4F-A27C-F476AFC55C2E}" presName="childText" presStyleLbl="conFgAcc1" presStyleIdx="2" presStyleCnt="4">
        <dgm:presLayoutVars>
          <dgm:bulletEnabled val="1"/>
        </dgm:presLayoutVars>
      </dgm:prSet>
      <dgm:spPr>
        <a:solidFill>
          <a:schemeClr val="tx1"/>
        </a:solidFill>
      </dgm:spPr>
    </dgm:pt>
    <dgm:pt modelId="{D913F202-1A30-724E-B5AC-0958B01F5117}" type="pres">
      <dgm:prSet presAssocID="{6205A24B-8E0E-FE40-A36C-393ECCDACE33}" presName="spaceBetweenRectangles" presStyleCnt="0"/>
      <dgm:spPr/>
    </dgm:pt>
    <dgm:pt modelId="{233E6375-C6D4-AA48-99F8-A24A36273F00}" type="pres">
      <dgm:prSet presAssocID="{E385FF4F-80CE-2D4B-BB44-BF087EF141D6}" presName="parentLin" presStyleCnt="0"/>
      <dgm:spPr/>
    </dgm:pt>
    <dgm:pt modelId="{41552061-1ADC-2C4E-A1FA-B373BB9C4BAE}" type="pres">
      <dgm:prSet presAssocID="{E385FF4F-80CE-2D4B-BB44-BF087EF141D6}" presName="parentLeftMargin" presStyleLbl="node1" presStyleIdx="2" presStyleCnt="4"/>
      <dgm:spPr/>
    </dgm:pt>
    <dgm:pt modelId="{7607093A-FE93-494B-9E44-C3C2DB969857}" type="pres">
      <dgm:prSet presAssocID="{E385FF4F-80CE-2D4B-BB44-BF087EF141D6}" presName="parentText" presStyleLbl="node1" presStyleIdx="3" presStyleCnt="4">
        <dgm:presLayoutVars>
          <dgm:chMax val="0"/>
          <dgm:bulletEnabled val="1"/>
        </dgm:presLayoutVars>
      </dgm:prSet>
      <dgm:spPr/>
    </dgm:pt>
    <dgm:pt modelId="{74E6AF03-F693-A048-B70F-B073851C93A0}" type="pres">
      <dgm:prSet presAssocID="{E385FF4F-80CE-2D4B-BB44-BF087EF141D6}" presName="negativeSpace" presStyleCnt="0"/>
      <dgm:spPr/>
    </dgm:pt>
    <dgm:pt modelId="{B30859CA-4328-F847-BB45-075E08ED0B63}" type="pres">
      <dgm:prSet presAssocID="{E385FF4F-80CE-2D4B-BB44-BF087EF141D6}" presName="childText" presStyleLbl="conFgAcc1" presStyleIdx="3" presStyleCnt="4">
        <dgm:presLayoutVars>
          <dgm:bulletEnabled val="1"/>
        </dgm:presLayoutVars>
      </dgm:prSet>
      <dgm:spPr>
        <a:solidFill>
          <a:schemeClr val="tx1"/>
        </a:solidFill>
      </dgm:spPr>
    </dgm:pt>
  </dgm:ptLst>
  <dgm:cxnLst>
    <dgm:cxn modelId="{5FBB2630-3778-5C4D-A616-9D8B77BCCC5A}" type="presOf" srcId="{3672E02F-4542-1744-9100-F24EB35D649A}" destId="{DB6FDF35-AD92-AC4F-B0F8-3F483B3326E4}" srcOrd="0" destOrd="0" presId="urn:microsoft.com/office/officeart/2005/8/layout/list1"/>
    <dgm:cxn modelId="{C6B65E6B-2026-F04F-A5A3-8873DB3A884C}" srcId="{8E44D82A-B8FB-484E-892B-088F9566AE33}" destId="{0CF492EA-9C39-BE4F-A27C-F476AFC55C2E}" srcOrd="2" destOrd="0" parTransId="{571D103C-F345-AC43-986F-2B20C4A0C23F}" sibTransId="{6205A24B-8E0E-FE40-A36C-393ECCDACE33}"/>
    <dgm:cxn modelId="{BC63EC4B-4A90-9642-8384-421522516E90}" srcId="{8E44D82A-B8FB-484E-892B-088F9566AE33}" destId="{E385FF4F-80CE-2D4B-BB44-BF087EF141D6}" srcOrd="3" destOrd="0" parTransId="{74EA03D9-381E-8B49-BFB3-553A7D475457}" sibTransId="{A1D7D4DD-1F41-8B41-A3EE-D5F052326627}"/>
    <dgm:cxn modelId="{EE18234C-0B3A-AF40-A862-2C5DA3600637}" type="presOf" srcId="{0CF492EA-9C39-BE4F-A27C-F476AFC55C2E}" destId="{238A1010-1B7B-EB4B-9B3C-82ADB622E4B1}" srcOrd="1" destOrd="0" presId="urn:microsoft.com/office/officeart/2005/8/layout/list1"/>
    <dgm:cxn modelId="{1381087F-5E10-8348-9378-E6FF2D079461}" type="presOf" srcId="{E385FF4F-80CE-2D4B-BB44-BF087EF141D6}" destId="{41552061-1ADC-2C4E-A1FA-B373BB9C4BAE}" srcOrd="0" destOrd="0" presId="urn:microsoft.com/office/officeart/2005/8/layout/list1"/>
    <dgm:cxn modelId="{C85D1181-C4E6-C74D-A4C9-B863958D8759}" type="presOf" srcId="{0CF492EA-9C39-BE4F-A27C-F476AFC55C2E}" destId="{EE0842F3-B09A-6B4C-89F6-78DC238CB870}" srcOrd="0" destOrd="0" presId="urn:microsoft.com/office/officeart/2005/8/layout/list1"/>
    <dgm:cxn modelId="{312A2886-7C55-7643-A40A-471D873A31F0}" srcId="{8E44D82A-B8FB-484E-892B-088F9566AE33}" destId="{2AF10AFA-997B-BD4D-A46B-F7C2CCFA7D98}" srcOrd="0" destOrd="0" parTransId="{976EAF69-52FD-A54D-A7C3-82794701194E}" sibTransId="{DE2AD92C-FE17-D549-A0A6-821DFFEA8ADA}"/>
    <dgm:cxn modelId="{23DE1CA0-3D66-564F-AE66-FB6AE087B5B7}" type="presOf" srcId="{2AF10AFA-997B-BD4D-A46B-F7C2CCFA7D98}" destId="{8134D683-4B05-F542-A98B-2483A150C0BC}" srcOrd="1" destOrd="0" presId="urn:microsoft.com/office/officeart/2005/8/layout/list1"/>
    <dgm:cxn modelId="{992CDAA8-1A2B-D04A-A49A-434F886D096B}" srcId="{8E44D82A-B8FB-484E-892B-088F9566AE33}" destId="{3672E02F-4542-1744-9100-F24EB35D649A}" srcOrd="1" destOrd="0" parTransId="{825D76AE-2B53-DD4E-9D39-C2C4ED355527}" sibTransId="{93F1960B-6349-EA40-8941-8EAD9762C7F5}"/>
    <dgm:cxn modelId="{A6CE91AF-D282-FA47-B908-BE46C7823978}" type="presOf" srcId="{2AF10AFA-997B-BD4D-A46B-F7C2CCFA7D98}" destId="{0DED32EE-4BCF-1640-9974-EDE9ADE47168}" srcOrd="0" destOrd="0" presId="urn:microsoft.com/office/officeart/2005/8/layout/list1"/>
    <dgm:cxn modelId="{E2615FB7-FA19-9D46-B35B-7A5F89D85B00}" type="presOf" srcId="{E385FF4F-80CE-2D4B-BB44-BF087EF141D6}" destId="{7607093A-FE93-494B-9E44-C3C2DB969857}" srcOrd="1" destOrd="0" presId="urn:microsoft.com/office/officeart/2005/8/layout/list1"/>
    <dgm:cxn modelId="{4BEEEAD2-0D4B-5D47-B324-D8D9DF94C396}" type="presOf" srcId="{8E44D82A-B8FB-484E-892B-088F9566AE33}" destId="{85A4C763-0BB4-6F47-B2F7-0650131C35CF}" srcOrd="0" destOrd="0" presId="urn:microsoft.com/office/officeart/2005/8/layout/list1"/>
    <dgm:cxn modelId="{51D77BFB-E9C1-8345-90EB-4568339BB764}" type="presOf" srcId="{3672E02F-4542-1744-9100-F24EB35D649A}" destId="{96EACB8B-682D-7F42-98CE-071B2A03541E}" srcOrd="1" destOrd="0" presId="urn:microsoft.com/office/officeart/2005/8/layout/list1"/>
    <dgm:cxn modelId="{167C4E09-0A90-264F-9BAC-874BF9EF6208}" type="presParOf" srcId="{85A4C763-0BB4-6F47-B2F7-0650131C35CF}" destId="{B12C74FD-E952-D844-A5A4-3D570D3CFCD1}" srcOrd="0" destOrd="0" presId="urn:microsoft.com/office/officeart/2005/8/layout/list1"/>
    <dgm:cxn modelId="{2DAFE4BA-255E-324F-BB2C-70341D96FF58}" type="presParOf" srcId="{B12C74FD-E952-D844-A5A4-3D570D3CFCD1}" destId="{0DED32EE-4BCF-1640-9974-EDE9ADE47168}" srcOrd="0" destOrd="0" presId="urn:microsoft.com/office/officeart/2005/8/layout/list1"/>
    <dgm:cxn modelId="{E7CA26D4-5E3A-634D-A4F9-52BE6874EF78}" type="presParOf" srcId="{B12C74FD-E952-D844-A5A4-3D570D3CFCD1}" destId="{8134D683-4B05-F542-A98B-2483A150C0BC}" srcOrd="1" destOrd="0" presId="urn:microsoft.com/office/officeart/2005/8/layout/list1"/>
    <dgm:cxn modelId="{A6843241-3230-ED44-9B21-5206A86E2125}" type="presParOf" srcId="{85A4C763-0BB4-6F47-B2F7-0650131C35CF}" destId="{9B7023D5-2105-FB4D-88D5-C18E2E1D2966}" srcOrd="1" destOrd="0" presId="urn:microsoft.com/office/officeart/2005/8/layout/list1"/>
    <dgm:cxn modelId="{C8BCE381-F9B0-4E49-980F-8D9378D840F4}" type="presParOf" srcId="{85A4C763-0BB4-6F47-B2F7-0650131C35CF}" destId="{F884651D-372F-984D-B45B-21C176C7CD2D}" srcOrd="2" destOrd="0" presId="urn:microsoft.com/office/officeart/2005/8/layout/list1"/>
    <dgm:cxn modelId="{7EF72C85-C2B7-6544-9C31-726303164572}" type="presParOf" srcId="{85A4C763-0BB4-6F47-B2F7-0650131C35CF}" destId="{53BA9DCA-A68D-A043-8D8B-612BC90350AA}" srcOrd="3" destOrd="0" presId="urn:microsoft.com/office/officeart/2005/8/layout/list1"/>
    <dgm:cxn modelId="{768BF352-A25E-BA4C-A04D-9D54722D2C51}" type="presParOf" srcId="{85A4C763-0BB4-6F47-B2F7-0650131C35CF}" destId="{AB329592-4CB4-E64D-AD84-12406572E276}" srcOrd="4" destOrd="0" presId="urn:microsoft.com/office/officeart/2005/8/layout/list1"/>
    <dgm:cxn modelId="{DA601F22-4E71-754B-8A47-190C81891E52}" type="presParOf" srcId="{AB329592-4CB4-E64D-AD84-12406572E276}" destId="{DB6FDF35-AD92-AC4F-B0F8-3F483B3326E4}" srcOrd="0" destOrd="0" presId="urn:microsoft.com/office/officeart/2005/8/layout/list1"/>
    <dgm:cxn modelId="{F39951BE-A6EA-1049-AD38-8D28BA8A5CB8}" type="presParOf" srcId="{AB329592-4CB4-E64D-AD84-12406572E276}" destId="{96EACB8B-682D-7F42-98CE-071B2A03541E}" srcOrd="1" destOrd="0" presId="urn:microsoft.com/office/officeart/2005/8/layout/list1"/>
    <dgm:cxn modelId="{8775D495-6213-6E48-8A47-7D8B7C7F8583}" type="presParOf" srcId="{85A4C763-0BB4-6F47-B2F7-0650131C35CF}" destId="{AE241ABF-C60D-0E48-A037-E54829608BA0}" srcOrd="5" destOrd="0" presId="urn:microsoft.com/office/officeart/2005/8/layout/list1"/>
    <dgm:cxn modelId="{30576F90-2042-264F-8A7F-ECFDC1180543}" type="presParOf" srcId="{85A4C763-0BB4-6F47-B2F7-0650131C35CF}" destId="{7E076F58-9F02-9D46-84E9-D60562B25E6E}" srcOrd="6" destOrd="0" presId="urn:microsoft.com/office/officeart/2005/8/layout/list1"/>
    <dgm:cxn modelId="{D4BD3E2D-AB73-DD44-B5C6-373011D59467}" type="presParOf" srcId="{85A4C763-0BB4-6F47-B2F7-0650131C35CF}" destId="{5DC12A03-80D4-6042-B1BD-3645E2607103}" srcOrd="7" destOrd="0" presId="urn:microsoft.com/office/officeart/2005/8/layout/list1"/>
    <dgm:cxn modelId="{23DA4BBA-B9E2-A141-9188-5BAF35C02B95}" type="presParOf" srcId="{85A4C763-0BB4-6F47-B2F7-0650131C35CF}" destId="{034B85ED-6595-C643-8941-450F8C083634}" srcOrd="8" destOrd="0" presId="urn:microsoft.com/office/officeart/2005/8/layout/list1"/>
    <dgm:cxn modelId="{CF3FAA32-1A4B-324D-94F4-6C83A70C75D4}" type="presParOf" srcId="{034B85ED-6595-C643-8941-450F8C083634}" destId="{EE0842F3-B09A-6B4C-89F6-78DC238CB870}" srcOrd="0" destOrd="0" presId="urn:microsoft.com/office/officeart/2005/8/layout/list1"/>
    <dgm:cxn modelId="{CCEFED9F-103F-F144-A636-E36F3D72F44A}" type="presParOf" srcId="{034B85ED-6595-C643-8941-450F8C083634}" destId="{238A1010-1B7B-EB4B-9B3C-82ADB622E4B1}" srcOrd="1" destOrd="0" presId="urn:microsoft.com/office/officeart/2005/8/layout/list1"/>
    <dgm:cxn modelId="{E4085406-8D7F-8048-B1DB-F58686663230}" type="presParOf" srcId="{85A4C763-0BB4-6F47-B2F7-0650131C35CF}" destId="{7A33FDB5-AB9F-3640-956B-DA132B747D0D}" srcOrd="9" destOrd="0" presId="urn:microsoft.com/office/officeart/2005/8/layout/list1"/>
    <dgm:cxn modelId="{7B12ABB4-CCD2-1D48-9986-EBE44BC29D4B}" type="presParOf" srcId="{85A4C763-0BB4-6F47-B2F7-0650131C35CF}" destId="{FE8F8FE1-516E-9D48-B6C4-369AB63CC5A5}" srcOrd="10" destOrd="0" presId="urn:microsoft.com/office/officeart/2005/8/layout/list1"/>
    <dgm:cxn modelId="{677D7866-C0A1-9D44-BB6A-D082741B5F54}" type="presParOf" srcId="{85A4C763-0BB4-6F47-B2F7-0650131C35CF}" destId="{D913F202-1A30-724E-B5AC-0958B01F5117}" srcOrd="11" destOrd="0" presId="urn:microsoft.com/office/officeart/2005/8/layout/list1"/>
    <dgm:cxn modelId="{32F30F51-81DB-BF47-B8B4-7256C7E254FA}" type="presParOf" srcId="{85A4C763-0BB4-6F47-B2F7-0650131C35CF}" destId="{233E6375-C6D4-AA48-99F8-A24A36273F00}" srcOrd="12" destOrd="0" presId="urn:microsoft.com/office/officeart/2005/8/layout/list1"/>
    <dgm:cxn modelId="{8CA6B45A-21AF-D247-88B3-EABE2D731939}" type="presParOf" srcId="{233E6375-C6D4-AA48-99F8-A24A36273F00}" destId="{41552061-1ADC-2C4E-A1FA-B373BB9C4BAE}" srcOrd="0" destOrd="0" presId="urn:microsoft.com/office/officeart/2005/8/layout/list1"/>
    <dgm:cxn modelId="{E2C69580-89F4-9846-B8B3-131471296A57}" type="presParOf" srcId="{233E6375-C6D4-AA48-99F8-A24A36273F00}" destId="{7607093A-FE93-494B-9E44-C3C2DB969857}" srcOrd="1" destOrd="0" presId="urn:microsoft.com/office/officeart/2005/8/layout/list1"/>
    <dgm:cxn modelId="{3F364CA1-B56C-9F45-8B9F-24BF0AC7CAA8}" type="presParOf" srcId="{85A4C763-0BB4-6F47-B2F7-0650131C35CF}" destId="{74E6AF03-F693-A048-B70F-B073851C93A0}" srcOrd="13" destOrd="0" presId="urn:microsoft.com/office/officeart/2005/8/layout/list1"/>
    <dgm:cxn modelId="{0BC88670-7A87-3943-8534-D15730F26C77}" type="presParOf" srcId="{85A4C763-0BB4-6F47-B2F7-0650131C35CF}" destId="{B30859CA-4328-F847-BB45-075E08ED0B63}"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C5F70-ADD1-3B4E-B585-15FEB16E22E7}">
      <dsp:nvSpPr>
        <dsp:cNvPr id="0" name=""/>
        <dsp:cNvSpPr/>
      </dsp:nvSpPr>
      <dsp:spPr>
        <a:xfrm rot="16200000">
          <a:off x="925909" y="-925909"/>
          <a:ext cx="2262981" cy="4114800"/>
        </a:xfrm>
        <a:prstGeom prst="round1Rect">
          <a:avLst/>
        </a:prstGeom>
        <a:solidFill>
          <a:schemeClr val="tx2">
            <a:lumMod val="75000"/>
          </a:schemeClr>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dirty="0"/>
            <a:t>UCAS</a:t>
          </a:r>
        </a:p>
      </dsp:txBody>
      <dsp:txXfrm rot="5400000">
        <a:off x="-1" y="1"/>
        <a:ext cx="4114800" cy="1697236"/>
      </dsp:txXfrm>
    </dsp:sp>
    <dsp:sp modelId="{3155E7D3-E4FA-A44B-90BD-8098827CA106}">
      <dsp:nvSpPr>
        <dsp:cNvPr id="0" name=""/>
        <dsp:cNvSpPr/>
      </dsp:nvSpPr>
      <dsp:spPr>
        <a:xfrm>
          <a:off x="4114800" y="0"/>
          <a:ext cx="4114800" cy="2262981"/>
        </a:xfrm>
        <a:prstGeom prst="round1Rect">
          <a:avLst/>
        </a:prstGeom>
        <a:solidFill>
          <a:srgbClr val="1CD605"/>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dirty="0"/>
            <a:t>CAO</a:t>
          </a:r>
        </a:p>
      </dsp:txBody>
      <dsp:txXfrm>
        <a:off x="4114800" y="0"/>
        <a:ext cx="4114800" cy="1697236"/>
      </dsp:txXfrm>
    </dsp:sp>
    <dsp:sp modelId="{A5E24891-6A56-3A46-BAB1-33BC89D668CC}">
      <dsp:nvSpPr>
        <dsp:cNvPr id="0" name=""/>
        <dsp:cNvSpPr/>
      </dsp:nvSpPr>
      <dsp:spPr>
        <a:xfrm rot="10800000">
          <a:off x="0" y="2262981"/>
          <a:ext cx="4114800" cy="2262981"/>
        </a:xfrm>
        <a:prstGeom prst="round1Rect">
          <a:avLst/>
        </a:prstGeom>
        <a:solidFill>
          <a:srgbClr val="C525A9"/>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dirty="0"/>
            <a:t>St. Mary’s University College</a:t>
          </a:r>
        </a:p>
      </dsp:txBody>
      <dsp:txXfrm rot="10800000">
        <a:off x="0" y="2828726"/>
        <a:ext cx="4114800" cy="1697236"/>
      </dsp:txXfrm>
    </dsp:sp>
    <dsp:sp modelId="{D85F71BF-FC83-284B-81B4-32D8BAF8D7F0}">
      <dsp:nvSpPr>
        <dsp:cNvPr id="0" name=""/>
        <dsp:cNvSpPr/>
      </dsp:nvSpPr>
      <dsp:spPr>
        <a:xfrm rot="5400000">
          <a:off x="5040709" y="1337072"/>
          <a:ext cx="2262981" cy="4114800"/>
        </a:xfrm>
        <a:prstGeom prst="round1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kern="1200" dirty="0"/>
            <a:t>The US</a:t>
          </a:r>
        </a:p>
        <a:p>
          <a:pPr marL="0" lvl="0" indent="0" algn="ctr" defTabSz="1466850">
            <a:lnSpc>
              <a:spcPct val="90000"/>
            </a:lnSpc>
            <a:spcBef>
              <a:spcPct val="0"/>
            </a:spcBef>
            <a:spcAft>
              <a:spcPct val="35000"/>
            </a:spcAft>
            <a:buNone/>
          </a:pPr>
          <a:r>
            <a:rPr lang="en-US" sz="3300" kern="1200" dirty="0"/>
            <a:t>The Netherlands</a:t>
          </a:r>
        </a:p>
      </dsp:txBody>
      <dsp:txXfrm rot="-5400000">
        <a:off x="4114799" y="2828726"/>
        <a:ext cx="4114800" cy="1697236"/>
      </dsp:txXfrm>
    </dsp:sp>
    <dsp:sp modelId="{9920681C-AD36-6745-9D17-1DB01F35361F}">
      <dsp:nvSpPr>
        <dsp:cNvPr id="0" name=""/>
        <dsp:cNvSpPr/>
      </dsp:nvSpPr>
      <dsp:spPr>
        <a:xfrm>
          <a:off x="2880359" y="1697236"/>
          <a:ext cx="2468880" cy="1131490"/>
        </a:xfrm>
        <a:prstGeom prst="roundRect">
          <a:avLst/>
        </a:prstGeom>
        <a:solidFill>
          <a:schemeClr val="bg1">
            <a:lumMod val="65000"/>
          </a:schemeClr>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University?</a:t>
          </a:r>
        </a:p>
      </dsp:txBody>
      <dsp:txXfrm>
        <a:off x="2935594" y="1752471"/>
        <a:ext cx="2358410" cy="10210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C15929-E4F2-F245-83D5-564444D84161}">
      <dsp:nvSpPr>
        <dsp:cNvPr id="0" name=""/>
        <dsp:cNvSpPr/>
      </dsp:nvSpPr>
      <dsp:spPr>
        <a:xfrm>
          <a:off x="2385132" y="2598399"/>
          <a:ext cx="3459334" cy="1926883"/>
        </a:xfrm>
        <a:prstGeom prst="ellipse">
          <a:avLst/>
        </a:prstGeom>
        <a:solidFill>
          <a:srgbClr val="D100E6"/>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a:t>Admissions</a:t>
          </a:r>
        </a:p>
      </dsp:txBody>
      <dsp:txXfrm>
        <a:off x="2891740" y="2880584"/>
        <a:ext cx="2446118" cy="1362513"/>
      </dsp:txXfrm>
    </dsp:sp>
    <dsp:sp modelId="{2E1496B4-3A31-CB47-82D7-FAF16F5A2A83}">
      <dsp:nvSpPr>
        <dsp:cNvPr id="0" name=""/>
        <dsp:cNvSpPr/>
      </dsp:nvSpPr>
      <dsp:spPr>
        <a:xfrm rot="10842919">
          <a:off x="915215" y="3255987"/>
          <a:ext cx="1389539" cy="549161"/>
        </a:xfrm>
        <a:prstGeom prst="lef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5693E765-7EAD-EE46-8C0C-FB65155E14F7}">
      <dsp:nvSpPr>
        <dsp:cNvPr id="0" name=""/>
        <dsp:cNvSpPr/>
      </dsp:nvSpPr>
      <dsp:spPr>
        <a:xfrm>
          <a:off x="0" y="2789678"/>
          <a:ext cx="1830539" cy="1464431"/>
        </a:xfrm>
        <a:prstGeom prst="roundRect">
          <a:avLst>
            <a:gd name="adj" fmla="val 10000"/>
          </a:avLst>
        </a:prstGeom>
        <a:solidFill>
          <a:srgbClr val="1CD605"/>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2044700">
            <a:lnSpc>
              <a:spcPct val="90000"/>
            </a:lnSpc>
            <a:spcBef>
              <a:spcPct val="0"/>
            </a:spcBef>
            <a:spcAft>
              <a:spcPct val="35000"/>
            </a:spcAft>
            <a:buNone/>
          </a:pPr>
          <a:r>
            <a:rPr lang="en-US" sz="4600" kern="1200" dirty="0"/>
            <a:t>MAT</a:t>
          </a:r>
        </a:p>
      </dsp:txBody>
      <dsp:txXfrm>
        <a:off x="42892" y="2832570"/>
        <a:ext cx="1744755" cy="1378647"/>
      </dsp:txXfrm>
    </dsp:sp>
    <dsp:sp modelId="{A8296328-3467-E546-AC9A-7EA680EEFE47}">
      <dsp:nvSpPr>
        <dsp:cNvPr id="0" name=""/>
        <dsp:cNvSpPr/>
      </dsp:nvSpPr>
      <dsp:spPr>
        <a:xfrm rot="13500000">
          <a:off x="1887659" y="1834373"/>
          <a:ext cx="1548507" cy="549161"/>
        </a:xfrm>
        <a:prstGeom prst="lef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AF9269FA-4A88-C34E-A524-178F238ABAB3}">
      <dsp:nvSpPr>
        <dsp:cNvPr id="0" name=""/>
        <dsp:cNvSpPr/>
      </dsp:nvSpPr>
      <dsp:spPr>
        <a:xfrm>
          <a:off x="1199163" y="829258"/>
          <a:ext cx="1830539" cy="1464431"/>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2044700">
            <a:lnSpc>
              <a:spcPct val="90000"/>
            </a:lnSpc>
            <a:spcBef>
              <a:spcPct val="0"/>
            </a:spcBef>
            <a:spcAft>
              <a:spcPct val="35000"/>
            </a:spcAft>
            <a:buNone/>
          </a:pPr>
          <a:r>
            <a:rPr lang="en-US" sz="4600" kern="1200" dirty="0"/>
            <a:t>TSA</a:t>
          </a:r>
        </a:p>
      </dsp:txBody>
      <dsp:txXfrm>
        <a:off x="1242055" y="872150"/>
        <a:ext cx="1744755" cy="1378647"/>
      </dsp:txXfrm>
    </dsp:sp>
    <dsp:sp modelId="{18E72F2A-9479-B640-9F07-FDD74DC4AAB3}">
      <dsp:nvSpPr>
        <dsp:cNvPr id="0" name=""/>
        <dsp:cNvSpPr/>
      </dsp:nvSpPr>
      <dsp:spPr>
        <a:xfrm rot="16200000">
          <a:off x="3233349" y="1339765"/>
          <a:ext cx="1762901" cy="549161"/>
        </a:xfrm>
        <a:prstGeom prst="lef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DA771594-3A5A-A74C-B9EB-2E2AF6E505D5}">
      <dsp:nvSpPr>
        <dsp:cNvPr id="0" name=""/>
        <dsp:cNvSpPr/>
      </dsp:nvSpPr>
      <dsp:spPr>
        <a:xfrm>
          <a:off x="3199530" y="679"/>
          <a:ext cx="1830539" cy="1464431"/>
        </a:xfrm>
        <a:prstGeom prst="roundRect">
          <a:avLst>
            <a:gd name="adj" fmla="val 10000"/>
          </a:avLst>
        </a:prstGeom>
        <a:solidFill>
          <a:srgbClr val="FF0000"/>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2044700">
            <a:lnSpc>
              <a:spcPct val="90000"/>
            </a:lnSpc>
            <a:spcBef>
              <a:spcPct val="0"/>
            </a:spcBef>
            <a:spcAft>
              <a:spcPct val="35000"/>
            </a:spcAft>
            <a:buNone/>
          </a:pPr>
          <a:r>
            <a:rPr lang="en-US" sz="4600" kern="1200" dirty="0"/>
            <a:t>UCAT</a:t>
          </a:r>
        </a:p>
      </dsp:txBody>
      <dsp:txXfrm>
        <a:off x="3242422" y="43571"/>
        <a:ext cx="1744755" cy="1378647"/>
      </dsp:txXfrm>
    </dsp:sp>
    <dsp:sp modelId="{6A93F245-2422-FA44-B3B0-3A879D78B43E}">
      <dsp:nvSpPr>
        <dsp:cNvPr id="0" name=""/>
        <dsp:cNvSpPr/>
      </dsp:nvSpPr>
      <dsp:spPr>
        <a:xfrm rot="18900000">
          <a:off x="4793433" y="1834373"/>
          <a:ext cx="1548507" cy="549161"/>
        </a:xfrm>
        <a:prstGeom prst="lef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AE6F38ED-CD64-2C41-AC30-DCD5061A281A}">
      <dsp:nvSpPr>
        <dsp:cNvPr id="0" name=""/>
        <dsp:cNvSpPr/>
      </dsp:nvSpPr>
      <dsp:spPr>
        <a:xfrm>
          <a:off x="5199897" y="829258"/>
          <a:ext cx="1830539" cy="1464431"/>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2044700">
            <a:lnSpc>
              <a:spcPct val="90000"/>
            </a:lnSpc>
            <a:spcBef>
              <a:spcPct val="0"/>
            </a:spcBef>
            <a:spcAft>
              <a:spcPct val="35000"/>
            </a:spcAft>
            <a:buNone/>
          </a:pPr>
          <a:r>
            <a:rPr lang="en-US" sz="4600" kern="1200" dirty="0"/>
            <a:t>BMAT</a:t>
          </a:r>
        </a:p>
      </dsp:txBody>
      <dsp:txXfrm>
        <a:off x="5242789" y="872150"/>
        <a:ext cx="1744755" cy="1378647"/>
      </dsp:txXfrm>
    </dsp:sp>
    <dsp:sp modelId="{CE2E0CDA-A4AC-A14F-B3A2-D36984DB9BDA}">
      <dsp:nvSpPr>
        <dsp:cNvPr id="0" name=""/>
        <dsp:cNvSpPr/>
      </dsp:nvSpPr>
      <dsp:spPr>
        <a:xfrm>
          <a:off x="5925309" y="3287260"/>
          <a:ext cx="1389020" cy="549161"/>
        </a:xfrm>
        <a:prstGeom prst="leftArrow">
          <a:avLst>
            <a:gd name="adj1" fmla="val 60000"/>
            <a:gd name="adj2" fmla="val 50000"/>
          </a:avLst>
        </a:prstGeom>
        <a:gradFill rotWithShape="0">
          <a:gsLst>
            <a:gs pos="0">
              <a:schemeClr val="accent1">
                <a:tint val="60000"/>
                <a:hueOff val="0"/>
                <a:satOff val="0"/>
                <a:lumOff val="0"/>
                <a:alphaOff val="0"/>
                <a:tint val="98000"/>
                <a:lumMod val="114000"/>
              </a:schemeClr>
            </a:gs>
            <a:gs pos="100000">
              <a:schemeClr val="accent1">
                <a:tint val="60000"/>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586F2B46-448F-9347-AF35-3FEBAA43E03B}">
      <dsp:nvSpPr>
        <dsp:cNvPr id="0" name=""/>
        <dsp:cNvSpPr/>
      </dsp:nvSpPr>
      <dsp:spPr>
        <a:xfrm>
          <a:off x="6399060" y="2829625"/>
          <a:ext cx="1830539" cy="1464431"/>
        </a:xfrm>
        <a:prstGeom prst="roundRect">
          <a:avLst>
            <a:gd name="adj" fmla="val 10000"/>
          </a:avLst>
        </a:prstGeom>
        <a:solidFill>
          <a:srgbClr val="FF6600">
            <a:alpha val="90000"/>
          </a:srgbClr>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2044700">
            <a:lnSpc>
              <a:spcPct val="90000"/>
            </a:lnSpc>
            <a:spcBef>
              <a:spcPct val="0"/>
            </a:spcBef>
            <a:spcAft>
              <a:spcPct val="35000"/>
            </a:spcAft>
            <a:buNone/>
          </a:pPr>
          <a:r>
            <a:rPr lang="en-US" sz="4600" kern="1200" dirty="0"/>
            <a:t>LNAT</a:t>
          </a:r>
        </a:p>
      </dsp:txBody>
      <dsp:txXfrm>
        <a:off x="6441952" y="2872517"/>
        <a:ext cx="1744755" cy="13786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4651D-372F-984D-B45B-21C176C7CD2D}">
      <dsp:nvSpPr>
        <dsp:cNvPr id="0" name=""/>
        <dsp:cNvSpPr/>
      </dsp:nvSpPr>
      <dsp:spPr>
        <a:xfrm>
          <a:off x="0" y="748597"/>
          <a:ext cx="8229600" cy="604800"/>
        </a:xfrm>
        <a:prstGeom prst="rect">
          <a:avLst/>
        </a:prstGeom>
        <a:solidFill>
          <a:schemeClr val="tx1"/>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134D683-4B05-F542-A98B-2483A150C0BC}">
      <dsp:nvSpPr>
        <dsp:cNvPr id="0" name=""/>
        <dsp:cNvSpPr/>
      </dsp:nvSpPr>
      <dsp:spPr>
        <a:xfrm>
          <a:off x="411480" y="394357"/>
          <a:ext cx="5760720" cy="708480"/>
        </a:xfrm>
        <a:prstGeom prst="roundRect">
          <a:avLst/>
        </a:prstGeom>
        <a:solidFill>
          <a:schemeClr val="tx2">
            <a:lumMod val="75000"/>
          </a:schemeClr>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kern="1200" dirty="0"/>
            <a:t>UCAS</a:t>
          </a:r>
        </a:p>
      </dsp:txBody>
      <dsp:txXfrm>
        <a:off x="446065" y="428942"/>
        <a:ext cx="5691550" cy="639310"/>
      </dsp:txXfrm>
    </dsp:sp>
    <dsp:sp modelId="{7E076F58-9F02-9D46-84E9-D60562B25E6E}">
      <dsp:nvSpPr>
        <dsp:cNvPr id="0" name=""/>
        <dsp:cNvSpPr/>
      </dsp:nvSpPr>
      <dsp:spPr>
        <a:xfrm>
          <a:off x="0" y="1837237"/>
          <a:ext cx="8229600" cy="604800"/>
        </a:xfrm>
        <a:prstGeom prst="rect">
          <a:avLst/>
        </a:prstGeom>
        <a:solidFill>
          <a:schemeClr val="tx1"/>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6EACB8B-682D-7F42-98CE-071B2A03541E}">
      <dsp:nvSpPr>
        <dsp:cNvPr id="0" name=""/>
        <dsp:cNvSpPr/>
      </dsp:nvSpPr>
      <dsp:spPr>
        <a:xfrm>
          <a:off x="411480" y="1482997"/>
          <a:ext cx="5760720" cy="708480"/>
        </a:xfrm>
        <a:prstGeom prst="roundRect">
          <a:avLst/>
        </a:prstGeom>
        <a:solidFill>
          <a:srgbClr val="FF0000"/>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kern="1200" dirty="0"/>
            <a:t>Mock interviews = November</a:t>
          </a:r>
        </a:p>
      </dsp:txBody>
      <dsp:txXfrm>
        <a:off x="446065" y="1517582"/>
        <a:ext cx="5691550" cy="639310"/>
      </dsp:txXfrm>
    </dsp:sp>
    <dsp:sp modelId="{FE8F8FE1-516E-9D48-B6C4-369AB63CC5A5}">
      <dsp:nvSpPr>
        <dsp:cNvPr id="0" name=""/>
        <dsp:cNvSpPr/>
      </dsp:nvSpPr>
      <dsp:spPr>
        <a:xfrm>
          <a:off x="0" y="2925877"/>
          <a:ext cx="8229600" cy="604800"/>
        </a:xfrm>
        <a:prstGeom prst="rect">
          <a:avLst/>
        </a:prstGeom>
        <a:solidFill>
          <a:schemeClr val="tx1"/>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38A1010-1B7B-EB4B-9B3C-82ADB622E4B1}">
      <dsp:nvSpPr>
        <dsp:cNvPr id="0" name=""/>
        <dsp:cNvSpPr/>
      </dsp:nvSpPr>
      <dsp:spPr>
        <a:xfrm>
          <a:off x="411480" y="2571637"/>
          <a:ext cx="5760720" cy="708480"/>
        </a:xfrm>
        <a:prstGeom prst="roundRect">
          <a:avLst/>
        </a:prstGeom>
        <a:solidFill>
          <a:srgbClr val="D100E6"/>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kern="1200" dirty="0"/>
            <a:t>St. Mary’s University College = Dec.</a:t>
          </a:r>
        </a:p>
      </dsp:txBody>
      <dsp:txXfrm>
        <a:off x="446065" y="2606222"/>
        <a:ext cx="5691550" cy="639310"/>
      </dsp:txXfrm>
    </dsp:sp>
    <dsp:sp modelId="{B30859CA-4328-F847-BB45-075E08ED0B63}">
      <dsp:nvSpPr>
        <dsp:cNvPr id="0" name=""/>
        <dsp:cNvSpPr/>
      </dsp:nvSpPr>
      <dsp:spPr>
        <a:xfrm>
          <a:off x="0" y="4014516"/>
          <a:ext cx="8229600" cy="604800"/>
        </a:xfrm>
        <a:prstGeom prst="rect">
          <a:avLst/>
        </a:prstGeom>
        <a:solidFill>
          <a:schemeClr val="tx1"/>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607093A-FE93-494B-9E44-C3C2DB969857}">
      <dsp:nvSpPr>
        <dsp:cNvPr id="0" name=""/>
        <dsp:cNvSpPr/>
      </dsp:nvSpPr>
      <dsp:spPr>
        <a:xfrm>
          <a:off x="411480" y="3660276"/>
          <a:ext cx="5760720" cy="708480"/>
        </a:xfrm>
        <a:prstGeom prst="roundRect">
          <a:avLst/>
        </a:prstGeom>
        <a:solidFill>
          <a:srgbClr val="1CD605"/>
        </a:soli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066800">
            <a:lnSpc>
              <a:spcPct val="90000"/>
            </a:lnSpc>
            <a:spcBef>
              <a:spcPct val="0"/>
            </a:spcBef>
            <a:spcAft>
              <a:spcPct val="35000"/>
            </a:spcAft>
            <a:buNone/>
          </a:pPr>
          <a:r>
            <a:rPr lang="en-US" sz="2400" kern="1200" dirty="0"/>
            <a:t>CAO = January</a:t>
          </a:r>
        </a:p>
      </dsp:txBody>
      <dsp:txXfrm>
        <a:off x="446065" y="3694861"/>
        <a:ext cx="5691550"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5659" cy="496332"/>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39939" name="Rectangle 3"/>
          <p:cNvSpPr>
            <a:spLocks noGrp="1" noChangeArrowheads="1"/>
          </p:cNvSpPr>
          <p:nvPr>
            <p:ph type="dt" sz="quarter" idx="1"/>
          </p:nvPr>
        </p:nvSpPr>
        <p:spPr bwMode="auto">
          <a:xfrm>
            <a:off x="3850443" y="0"/>
            <a:ext cx="2945659" cy="496332"/>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39940" name="Rectangle 4"/>
          <p:cNvSpPr>
            <a:spLocks noGrp="1" noChangeArrowheads="1"/>
          </p:cNvSpPr>
          <p:nvPr>
            <p:ph type="ftr" sz="quarter" idx="2"/>
          </p:nvPr>
        </p:nvSpPr>
        <p:spPr bwMode="auto">
          <a:xfrm>
            <a:off x="0" y="9428583"/>
            <a:ext cx="2945659" cy="496332"/>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39941" name="Rectangle 5"/>
          <p:cNvSpPr>
            <a:spLocks noGrp="1" noChangeArrowheads="1"/>
          </p:cNvSpPr>
          <p:nvPr>
            <p:ph type="sldNum" sz="quarter" idx="3"/>
          </p:nvPr>
        </p:nvSpPr>
        <p:spPr bwMode="auto">
          <a:xfrm>
            <a:off x="3850443" y="9428583"/>
            <a:ext cx="2945659" cy="496332"/>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57CF135-54BD-4708-AB03-DFE3649D0A05}" type="slidenum">
              <a:rPr lang="en-GB"/>
              <a:pPr>
                <a:defRPr/>
              </a:pPr>
              <a:t>‹#›</a:t>
            </a:fld>
            <a:endParaRPr lang="en-GB"/>
          </a:p>
        </p:txBody>
      </p:sp>
    </p:spTree>
    <p:extLst>
      <p:ext uri="{BB962C8B-B14F-4D97-AF65-F5344CB8AC3E}">
        <p14:creationId xmlns:p14="http://schemas.microsoft.com/office/powerpoint/2010/main" val="2750656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50D0D88-C25D-4D55-B55A-B2A9F65AB95B}" type="datetimeFigureOut">
              <a:rPr lang="en-GB" smtClean="0"/>
              <a:t>24/08/2023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9D8AB4D-5276-4A7D-9C5D-8EA3954373F2}" type="slidenum">
              <a:rPr lang="en-GB" smtClean="0"/>
              <a:t>‹#›</a:t>
            </a:fld>
            <a:endParaRPr lang="en-GB"/>
          </a:p>
        </p:txBody>
      </p:sp>
    </p:spTree>
    <p:extLst>
      <p:ext uri="{BB962C8B-B14F-4D97-AF65-F5344CB8AC3E}">
        <p14:creationId xmlns:p14="http://schemas.microsoft.com/office/powerpoint/2010/main" val="179676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A17804-18DF-9E42-9312-478E019125AE}" type="slidenum">
              <a:rPr lang="en-US" smtClean="0"/>
              <a:t>25</a:t>
            </a:fld>
            <a:endParaRPr lang="en-US"/>
          </a:p>
        </p:txBody>
      </p:sp>
    </p:spTree>
    <p:extLst>
      <p:ext uri="{BB962C8B-B14F-4D97-AF65-F5344CB8AC3E}">
        <p14:creationId xmlns:p14="http://schemas.microsoft.com/office/powerpoint/2010/main" val="13573030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50808161-D055-43DA-A021-2099626F58C9}" type="slidenum">
              <a:rPr lang="en-GB" altLang="en-US" smtClean="0"/>
              <a:pPr>
                <a:defRPr/>
              </a:pPr>
              <a:t>‹#›</a:t>
            </a:fld>
            <a:endParaRPr lang="en-GB" altLang="en-US"/>
          </a:p>
        </p:txBody>
      </p:sp>
      <p:pic>
        <p:nvPicPr>
          <p:cNvPr id="7" name="Picture 6">
            <a:extLst>
              <a:ext uri="{FF2B5EF4-FFF2-40B4-BE49-F238E27FC236}">
                <a16:creationId xmlns:a16="http://schemas.microsoft.com/office/drawing/2014/main" id="{63C9F294-6781-4FFE-8497-384931B20FB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235" y="0"/>
            <a:ext cx="1075765" cy="609600"/>
          </a:xfrm>
          <a:prstGeom prst="rect">
            <a:avLst/>
          </a:prstGeom>
        </p:spPr>
      </p:pic>
    </p:spTree>
    <p:extLst>
      <p:ext uri="{BB962C8B-B14F-4D97-AF65-F5344CB8AC3E}">
        <p14:creationId xmlns:p14="http://schemas.microsoft.com/office/powerpoint/2010/main" val="325259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4157026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2598664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074971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3964310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GB" altLang="en-US"/>
          </a:p>
        </p:txBody>
      </p:sp>
      <p:sp>
        <p:nvSpPr>
          <p:cNvPr id="4"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1074409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GB" altLang="en-US"/>
          </a:p>
        </p:txBody>
      </p:sp>
      <p:sp>
        <p:nvSpPr>
          <p:cNvPr id="4"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1253869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2286885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79773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372535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fld id="{D590F14F-1191-4B53-BDEB-44C73B07C9FA}" type="slidenum">
              <a:rPr lang="en-GB" altLang="en-US" smtClean="0"/>
              <a:pPr>
                <a:defRPr/>
              </a:pPr>
              <a:t>‹#›</a:t>
            </a:fld>
            <a:endParaRPr lang="en-GB" altLang="en-US"/>
          </a:p>
        </p:txBody>
      </p:sp>
      <p:pic>
        <p:nvPicPr>
          <p:cNvPr id="7" name="Picture 6">
            <a:extLst>
              <a:ext uri="{FF2B5EF4-FFF2-40B4-BE49-F238E27FC236}">
                <a16:creationId xmlns:a16="http://schemas.microsoft.com/office/drawing/2014/main" id="{8300C447-3E55-4AD5-923E-0F8F861434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235" y="0"/>
            <a:ext cx="1075765" cy="609600"/>
          </a:xfrm>
          <a:prstGeom prst="rect">
            <a:avLst/>
          </a:prstGeom>
        </p:spPr>
      </p:pic>
    </p:spTree>
    <p:extLst>
      <p:ext uri="{BB962C8B-B14F-4D97-AF65-F5344CB8AC3E}">
        <p14:creationId xmlns:p14="http://schemas.microsoft.com/office/powerpoint/2010/main" val="164792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57287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GB" altLang="en-US"/>
          </a:p>
        </p:txBody>
      </p:sp>
      <p:sp>
        <p:nvSpPr>
          <p:cNvPr id="8" name="Footer Placeholder 7"/>
          <p:cNvSpPr>
            <a:spLocks noGrp="1"/>
          </p:cNvSpPr>
          <p:nvPr>
            <p:ph type="ftr" sz="quarter" idx="11"/>
          </p:nvPr>
        </p:nvSpPr>
        <p:spPr/>
        <p:txBody>
          <a:bodyPr/>
          <a:lstStyle/>
          <a:p>
            <a:pPr>
              <a:defRPr/>
            </a:pPr>
            <a:endParaRPr lang="en-GB" altLang="en-US"/>
          </a:p>
        </p:txBody>
      </p:sp>
      <p:sp>
        <p:nvSpPr>
          <p:cNvPr id="9" name="Slide Number Placeholder 8"/>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2938141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endParaRPr lang="en-GB" altLang="en-US"/>
          </a:p>
        </p:txBody>
      </p:sp>
      <p:sp>
        <p:nvSpPr>
          <p:cNvPr id="5" name="Footer Placeholder 3"/>
          <p:cNvSpPr>
            <a:spLocks noGrp="1"/>
          </p:cNvSpPr>
          <p:nvPr>
            <p:ph type="ftr" sz="quarter" idx="11"/>
          </p:nvPr>
        </p:nvSpPr>
        <p:spPr/>
        <p:txBody>
          <a:bodyPr/>
          <a:lstStyle/>
          <a:p>
            <a:pPr>
              <a:defRPr/>
            </a:pPr>
            <a:endParaRPr lang="en-GB" altLang="en-US"/>
          </a:p>
        </p:txBody>
      </p:sp>
      <p:sp>
        <p:nvSpPr>
          <p:cNvPr id="6" name="Slide Number Placeholder 4"/>
          <p:cNvSpPr>
            <a:spLocks noGrp="1"/>
          </p:cNvSpPr>
          <p:nvPr>
            <p:ph type="sldNum" sz="quarter" idx="12"/>
          </p:nvPr>
        </p:nvSpPr>
        <p:spPr/>
        <p:txBody>
          <a:bodyPr/>
          <a:lstStyle/>
          <a:p>
            <a:pPr>
              <a:defRPr/>
            </a:pPr>
            <a:fld id="{D7C5E844-05EF-4BF6-91E7-3303AEA34DBF}" type="slidenum">
              <a:rPr lang="en-GB" altLang="en-US" smtClean="0"/>
              <a:pPr>
                <a:defRPr/>
              </a:pPr>
              <a:t>‹#›</a:t>
            </a:fld>
            <a:endParaRPr lang="en-GB" altLang="en-US"/>
          </a:p>
        </p:txBody>
      </p:sp>
      <p:pic>
        <p:nvPicPr>
          <p:cNvPr id="3" name="Picture 2">
            <a:extLst>
              <a:ext uri="{FF2B5EF4-FFF2-40B4-BE49-F238E27FC236}">
                <a16:creationId xmlns:a16="http://schemas.microsoft.com/office/drawing/2014/main" id="{D7506293-F3A8-FC9C-685E-4C3C550066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235" y="0"/>
            <a:ext cx="1075765" cy="609600"/>
          </a:xfrm>
          <a:prstGeom prst="rect">
            <a:avLst/>
          </a:prstGeom>
        </p:spPr>
      </p:pic>
    </p:spTree>
    <p:extLst>
      <p:ext uri="{BB962C8B-B14F-4D97-AF65-F5344CB8AC3E}">
        <p14:creationId xmlns:p14="http://schemas.microsoft.com/office/powerpoint/2010/main" val="111823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GB" altLang="en-US"/>
          </a:p>
        </p:txBody>
      </p:sp>
      <p:sp>
        <p:nvSpPr>
          <p:cNvPr id="5" name="Footer Placeholder 2"/>
          <p:cNvSpPr>
            <a:spLocks noGrp="1"/>
          </p:cNvSpPr>
          <p:nvPr>
            <p:ph type="ftr" sz="quarter" idx="11"/>
          </p:nvPr>
        </p:nvSpPr>
        <p:spPr/>
        <p:txBody>
          <a:bodyPr/>
          <a:lstStyle/>
          <a:p>
            <a:pPr>
              <a:defRPr/>
            </a:pPr>
            <a:endParaRPr lang="en-GB" altLang="en-US"/>
          </a:p>
        </p:txBody>
      </p:sp>
      <p:sp>
        <p:nvSpPr>
          <p:cNvPr id="6" name="Slide Number Placeholder 3"/>
          <p:cNvSpPr>
            <a:spLocks noGrp="1"/>
          </p:cNvSpPr>
          <p:nvPr>
            <p:ph type="sldNum" sz="quarter" idx="12"/>
          </p:nvPr>
        </p:nvSpPr>
        <p:spPr/>
        <p:txBody>
          <a:bodyPr/>
          <a:lstStyle/>
          <a:p>
            <a:pPr>
              <a:defRPr/>
            </a:pPr>
            <a:fld id="{0A598D1B-081D-4988-9128-F81936E83F20}" type="slidenum">
              <a:rPr lang="en-GB" altLang="en-US" smtClean="0"/>
              <a:pPr>
                <a:defRPr/>
              </a:pPr>
              <a:t>‹#›</a:t>
            </a:fld>
            <a:endParaRPr lang="en-GB" altLang="en-US"/>
          </a:p>
        </p:txBody>
      </p:sp>
      <p:pic>
        <p:nvPicPr>
          <p:cNvPr id="2" name="Picture 1">
            <a:extLst>
              <a:ext uri="{FF2B5EF4-FFF2-40B4-BE49-F238E27FC236}">
                <a16:creationId xmlns:a16="http://schemas.microsoft.com/office/drawing/2014/main" id="{1502AC87-2029-D97B-FA0A-8A6061F079A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8235" y="0"/>
            <a:ext cx="1075765" cy="609600"/>
          </a:xfrm>
          <a:prstGeom prst="rect">
            <a:avLst/>
          </a:prstGeom>
        </p:spPr>
      </p:pic>
    </p:spTree>
    <p:extLst>
      <p:ext uri="{BB962C8B-B14F-4D97-AF65-F5344CB8AC3E}">
        <p14:creationId xmlns:p14="http://schemas.microsoft.com/office/powerpoint/2010/main" val="2671982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pPr>
              <a:defRPr/>
            </a:pPr>
            <a:endParaRPr lang="en-GB" altLang="en-US"/>
          </a:p>
        </p:txBody>
      </p:sp>
      <p:sp>
        <p:nvSpPr>
          <p:cNvPr id="5" name="Footer Placeholder 5"/>
          <p:cNvSpPr>
            <a:spLocks noGrp="1"/>
          </p:cNvSpPr>
          <p:nvPr>
            <p:ph type="ftr" sz="quarter" idx="11"/>
          </p:nvPr>
        </p:nvSpPr>
        <p:spPr/>
        <p:txBody>
          <a:bodyPr/>
          <a:lstStyle/>
          <a:p>
            <a:pPr>
              <a:defRPr/>
            </a:pPr>
            <a:endParaRPr lang="en-GB" altLang="en-US"/>
          </a:p>
        </p:txBody>
      </p:sp>
      <p:sp>
        <p:nvSpPr>
          <p:cNvPr id="6" name="Slide Number Placeholder 6"/>
          <p:cNvSpPr>
            <a:spLocks noGrp="1"/>
          </p:cNvSpPr>
          <p:nvPr>
            <p:ph type="sldNum" sz="quarter" idx="12"/>
          </p:nvPr>
        </p:nvSpPr>
        <p:spPr/>
        <p:txBody>
          <a:bodyPr/>
          <a:lstStyle/>
          <a:p>
            <a:pPr>
              <a:defRPr/>
            </a:pPr>
            <a:fld id="{CD5AF1BF-47AE-4192-AD00-996B694181E7}" type="slidenum">
              <a:rPr lang="en-GB" altLang="en-US" smtClean="0"/>
              <a:pPr>
                <a:defRPr/>
              </a:pPr>
              <a:t>‹#›</a:t>
            </a:fld>
            <a:endParaRPr lang="en-GB" altLang="en-US"/>
          </a:p>
        </p:txBody>
      </p:sp>
    </p:spTree>
    <p:extLst>
      <p:ext uri="{BB962C8B-B14F-4D97-AF65-F5344CB8AC3E}">
        <p14:creationId xmlns:p14="http://schemas.microsoft.com/office/powerpoint/2010/main" val="425499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fld id="{27DA14CF-4511-4531-A2CD-0E4F093DA9B4}" type="slidenum">
              <a:rPr lang="en-GB" altLang="en-US" smtClean="0"/>
              <a:pPr>
                <a:defRPr/>
              </a:pPr>
              <a:t>‹#›</a:t>
            </a:fld>
            <a:endParaRPr lang="en-GB" altLang="en-US"/>
          </a:p>
        </p:txBody>
      </p:sp>
    </p:spTree>
    <p:extLst>
      <p:ext uri="{BB962C8B-B14F-4D97-AF65-F5344CB8AC3E}">
        <p14:creationId xmlns:p14="http://schemas.microsoft.com/office/powerpoint/2010/main" val="96242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GB" alt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GB" alt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CD5AF1BF-47AE-4192-AD00-996B694181E7}" type="slidenum">
              <a:rPr lang="en-GB" altLang="en-US" smtClean="0"/>
              <a:pPr>
                <a:defRPr/>
              </a:pPr>
              <a:t>‹#›</a:t>
            </a:fld>
            <a:endParaRPr lang="en-GB" altLang="en-US"/>
          </a:p>
        </p:txBody>
      </p:sp>
      <p:pic>
        <p:nvPicPr>
          <p:cNvPr id="7" name="Picture 6">
            <a:extLst>
              <a:ext uri="{FF2B5EF4-FFF2-40B4-BE49-F238E27FC236}">
                <a16:creationId xmlns:a16="http://schemas.microsoft.com/office/drawing/2014/main" id="{91900B22-0840-95A1-3360-2F8BF1AF998D}"/>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068235" y="0"/>
            <a:ext cx="1075765" cy="609600"/>
          </a:xfrm>
          <a:prstGeom prst="rect">
            <a:avLst/>
          </a:prstGeom>
        </p:spPr>
      </p:pic>
    </p:spTree>
    <p:extLst>
      <p:ext uri="{BB962C8B-B14F-4D97-AF65-F5344CB8AC3E}">
        <p14:creationId xmlns:p14="http://schemas.microsoft.com/office/powerpoint/2010/main" val="3078708340"/>
      </p:ext>
    </p:extLst>
  </p:cSld>
  <p:clrMap bg1="dk1" tx1="lt1" bg2="dk2" tx2="lt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 id="214748383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3657600"/>
            <a:ext cx="8077200" cy="1752600"/>
          </a:xfrm>
        </p:spPr>
        <p:txBody>
          <a:bodyPr rtlCol="0">
            <a:normAutofit fontScale="90000"/>
          </a:bodyPr>
          <a:lstStyle/>
          <a:p>
            <a:pPr fontAlgn="auto">
              <a:spcAft>
                <a:spcPts val="0"/>
              </a:spcAft>
              <a:defRPr/>
            </a:pPr>
            <a:r>
              <a:rPr lang="en-GB" b="1" dirty="0">
                <a:solidFill>
                  <a:srgbClr val="FFFF00"/>
                </a:solidFill>
              </a:rPr>
              <a:t>A2 Information Morning - August 2023</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1075" y="14785"/>
            <a:ext cx="702453" cy="67776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1073021"/>
            <a:ext cx="1676400" cy="2446176"/>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GB" dirty="0">
                <a:solidFill>
                  <a:srgbClr val="FFFF00"/>
                </a:solidFill>
              </a:rPr>
              <a:t>Transport</a:t>
            </a:r>
          </a:p>
        </p:txBody>
      </p:sp>
      <p:sp>
        <p:nvSpPr>
          <p:cNvPr id="31747" name="Rectangle 3"/>
          <p:cNvSpPr>
            <a:spLocks noGrp="1" noChangeArrowheads="1"/>
          </p:cNvSpPr>
          <p:nvPr>
            <p:ph idx="1"/>
          </p:nvPr>
        </p:nvSpPr>
        <p:spPr>
          <a:xfrm>
            <a:off x="457200" y="2360065"/>
            <a:ext cx="8229600" cy="2897735"/>
          </a:xfrm>
        </p:spPr>
        <p:txBody>
          <a:bodyPr>
            <a:normAutofit/>
          </a:bodyPr>
          <a:lstStyle/>
          <a:p>
            <a:pPr eaLnBrk="1" hangingPunct="1">
              <a:lnSpc>
                <a:spcPct val="90000"/>
              </a:lnSpc>
              <a:buFont typeface="Wingdings" charset="0"/>
              <a:buChar char="l"/>
              <a:defRPr/>
            </a:pPr>
            <a:r>
              <a:rPr lang="en-GB" dirty="0"/>
              <a:t>Respect </a:t>
            </a:r>
            <a:r>
              <a:rPr lang="en-GB" b="1" u="sng" dirty="0"/>
              <a:t>speed limit</a:t>
            </a:r>
            <a:r>
              <a:rPr lang="en-GB" dirty="0"/>
              <a:t> in school grounds</a:t>
            </a:r>
          </a:p>
          <a:p>
            <a:pPr eaLnBrk="1" hangingPunct="1">
              <a:lnSpc>
                <a:spcPct val="90000"/>
              </a:lnSpc>
              <a:buFont typeface="Wingdings" charset="0"/>
              <a:buChar char="l"/>
              <a:defRPr/>
            </a:pPr>
            <a:r>
              <a:rPr lang="en-GB" dirty="0"/>
              <a:t>Park only in designated areas</a:t>
            </a:r>
          </a:p>
          <a:p>
            <a:pPr eaLnBrk="1" hangingPunct="1">
              <a:lnSpc>
                <a:spcPct val="90000"/>
              </a:lnSpc>
              <a:buFont typeface="Wingdings" charset="0"/>
              <a:buChar char="l"/>
              <a:defRPr/>
            </a:pPr>
            <a:r>
              <a:rPr lang="en-GB" dirty="0"/>
              <a:t>Give Year Head registration of Car - important</a:t>
            </a:r>
          </a:p>
          <a:p>
            <a:pPr eaLnBrk="1" hangingPunct="1">
              <a:lnSpc>
                <a:spcPct val="90000"/>
              </a:lnSpc>
              <a:buFont typeface="Wingdings" charset="0"/>
              <a:buChar char="l"/>
              <a:defRPr/>
            </a:pPr>
            <a:r>
              <a:rPr lang="en-GB" dirty="0"/>
              <a:t>Parents should be aware of the potential dangers of students travelling together in cars</a:t>
            </a:r>
          </a:p>
          <a:p>
            <a:pPr eaLnBrk="1" hangingPunct="1">
              <a:lnSpc>
                <a:spcPct val="90000"/>
              </a:lnSpc>
              <a:buFont typeface="Wingdings" charset="0"/>
              <a:buChar char="l"/>
              <a:defRPr/>
            </a:pPr>
            <a:r>
              <a:rPr lang="en-GB" dirty="0"/>
              <a:t>Students going to Sacred Heart for class must walk</a:t>
            </a:r>
          </a:p>
        </p:txBody>
      </p:sp>
    </p:spTree>
    <p:extLst>
      <p:ext uri="{BB962C8B-B14F-4D97-AF65-F5344CB8AC3E}">
        <p14:creationId xmlns:p14="http://schemas.microsoft.com/office/powerpoint/2010/main" val="238170531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GB" dirty="0">
                <a:solidFill>
                  <a:srgbClr val="FFFF00"/>
                </a:solidFill>
              </a:rPr>
              <a:t>EMA</a:t>
            </a:r>
          </a:p>
        </p:txBody>
      </p:sp>
      <p:sp>
        <p:nvSpPr>
          <p:cNvPr id="35843" name="Rectangle 3"/>
          <p:cNvSpPr>
            <a:spLocks noGrp="1" noChangeArrowheads="1"/>
          </p:cNvSpPr>
          <p:nvPr>
            <p:ph idx="1"/>
          </p:nvPr>
        </p:nvSpPr>
        <p:spPr>
          <a:xfrm>
            <a:off x="228600" y="2362200"/>
            <a:ext cx="8686800" cy="4114800"/>
          </a:xfrm>
        </p:spPr>
        <p:txBody>
          <a:bodyPr>
            <a:normAutofit lnSpcReduction="10000"/>
          </a:bodyPr>
          <a:lstStyle/>
          <a:p>
            <a:pPr eaLnBrk="1" hangingPunct="1">
              <a:lnSpc>
                <a:spcPct val="80000"/>
              </a:lnSpc>
              <a:defRPr/>
            </a:pPr>
            <a:r>
              <a:rPr lang="en-GB" sz="2800" dirty="0">
                <a:ea typeface="ＭＳ Ｐゴシック" pitchFamily="34" charset="-128"/>
              </a:rPr>
              <a:t>If you are in receipt of EMA </a:t>
            </a:r>
            <a:r>
              <a:rPr lang="en-GB" dirty="0">
                <a:ea typeface="ＭＳ Ｐゴシック" pitchFamily="34" charset="-128"/>
              </a:rPr>
              <a:t>please remember to register online before the start of term. Packs available at general office.</a:t>
            </a:r>
          </a:p>
          <a:p>
            <a:pPr eaLnBrk="1" hangingPunct="1">
              <a:lnSpc>
                <a:spcPct val="80000"/>
              </a:lnSpc>
              <a:defRPr/>
            </a:pPr>
            <a:r>
              <a:rPr lang="en-GB" sz="2800" dirty="0">
                <a:ea typeface="ＭＳ Ｐゴシック" pitchFamily="34" charset="-128"/>
              </a:rPr>
              <a:t>If you miss a day or any part of a day </a:t>
            </a:r>
            <a:r>
              <a:rPr lang="en-GB" sz="2800" b="1" dirty="0">
                <a:solidFill>
                  <a:srgbClr val="FFFF00"/>
                </a:solidFill>
                <a:ea typeface="ＭＳ Ｐゴシック" pitchFamily="34" charset="-128"/>
              </a:rPr>
              <a:t>you must bring in a free standing note indicating reason for absence on day of return.  </a:t>
            </a:r>
            <a:r>
              <a:rPr lang="en-GB" sz="2800" dirty="0">
                <a:ea typeface="ＭＳ Ｐゴシック" pitchFamily="34" charset="-128"/>
              </a:rPr>
              <a:t>You MUST ensure your note covers date/reason. You will be given one days grace  - If this is not done you cannot be marked present </a:t>
            </a:r>
            <a:r>
              <a:rPr lang="en-GB" dirty="0">
                <a:ea typeface="ＭＳ Ｐゴシック" pitchFamily="34" charset="-128"/>
              </a:rPr>
              <a:t>with</a:t>
            </a:r>
            <a:r>
              <a:rPr lang="en-GB" sz="2800" dirty="0">
                <a:ea typeface="ＭＳ Ｐゴシック" pitchFamily="34" charset="-128"/>
              </a:rPr>
              <a:t> EMA  and you will loose the payment – this is the Education </a:t>
            </a:r>
            <a:r>
              <a:rPr lang="en-GB" dirty="0">
                <a:ea typeface="ＭＳ Ｐゴシック" pitchFamily="34" charset="-128"/>
              </a:rPr>
              <a:t>Department’s </a:t>
            </a:r>
            <a:r>
              <a:rPr lang="en-GB" sz="2800" dirty="0">
                <a:ea typeface="ＭＳ Ｐゴシック" pitchFamily="34" charset="-128"/>
              </a:rPr>
              <a:t>rule and one which we must comply with</a:t>
            </a:r>
          </a:p>
        </p:txBody>
      </p:sp>
    </p:spTree>
    <p:extLst>
      <p:ext uri="{BB962C8B-B14F-4D97-AF65-F5344CB8AC3E}">
        <p14:creationId xmlns:p14="http://schemas.microsoft.com/office/powerpoint/2010/main" val="318554681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p:txBody>
          <a:bodyPr>
            <a:noAutofit/>
          </a:bodyPr>
          <a:lstStyle/>
          <a:p>
            <a:pPr eaLnBrk="1" hangingPunct="1">
              <a:defRPr/>
            </a:pPr>
            <a:r>
              <a:rPr lang="en-GB" sz="5400" dirty="0">
                <a:solidFill>
                  <a:srgbClr val="FFFF00"/>
                </a:solidFill>
              </a:rPr>
              <a:t>Head of School</a:t>
            </a:r>
          </a:p>
        </p:txBody>
      </p:sp>
      <p:sp>
        <p:nvSpPr>
          <p:cNvPr id="18435" name="Rectangle 5"/>
          <p:cNvSpPr>
            <a:spLocks noGrp="1" noChangeArrowheads="1"/>
          </p:cNvSpPr>
          <p:nvPr>
            <p:ph type="subTitle" idx="1"/>
          </p:nvPr>
        </p:nvSpPr>
        <p:spPr/>
        <p:txBody>
          <a:bodyPr/>
          <a:lstStyle/>
          <a:p>
            <a:pPr eaLnBrk="1" hangingPunct="1">
              <a:defRPr/>
            </a:pPr>
            <a:r>
              <a:rPr lang="en-GB" dirty="0">
                <a:ea typeface="ＭＳ Ｐゴシック" pitchFamily="34" charset="-128"/>
              </a:rPr>
              <a:t>Ms C O’Hare</a:t>
            </a:r>
          </a:p>
        </p:txBody>
      </p:sp>
    </p:spTree>
    <p:extLst>
      <p:ext uri="{BB962C8B-B14F-4D97-AF65-F5344CB8AC3E}">
        <p14:creationId xmlns:p14="http://schemas.microsoft.com/office/powerpoint/2010/main" val="394099508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defRPr/>
            </a:pPr>
            <a:r>
              <a:rPr lang="en-GB" sz="5400" dirty="0">
                <a:solidFill>
                  <a:srgbClr val="FFFF00"/>
                </a:solidFill>
              </a:rPr>
              <a:t>Areas</a:t>
            </a:r>
          </a:p>
        </p:txBody>
      </p:sp>
      <p:sp>
        <p:nvSpPr>
          <p:cNvPr id="19459" name="Rectangle 3"/>
          <p:cNvSpPr>
            <a:spLocks noGrp="1" noChangeArrowheads="1"/>
          </p:cNvSpPr>
          <p:nvPr>
            <p:ph idx="1"/>
          </p:nvPr>
        </p:nvSpPr>
        <p:spPr>
          <a:xfrm>
            <a:off x="457200" y="2819400"/>
            <a:ext cx="8229600" cy="3202535"/>
          </a:xfrm>
        </p:spPr>
        <p:txBody>
          <a:bodyPr>
            <a:normAutofit/>
          </a:bodyPr>
          <a:lstStyle/>
          <a:p>
            <a:pPr eaLnBrk="1" hangingPunct="1">
              <a:buFont typeface="Wingdings" charset="0"/>
              <a:buChar char="l"/>
              <a:defRPr/>
            </a:pPr>
            <a:r>
              <a:rPr lang="en-GB" dirty="0"/>
              <a:t>Academic Indiscipline</a:t>
            </a:r>
          </a:p>
          <a:p>
            <a:pPr eaLnBrk="1" hangingPunct="1">
              <a:buFont typeface="Wingdings" charset="0"/>
              <a:buChar char="l"/>
              <a:defRPr/>
            </a:pPr>
            <a:r>
              <a:rPr lang="en-GB" dirty="0"/>
              <a:t>Attendance /Absence</a:t>
            </a:r>
          </a:p>
          <a:p>
            <a:pPr eaLnBrk="1" hangingPunct="1">
              <a:buFont typeface="Wingdings" charset="0"/>
              <a:buChar char="l"/>
              <a:defRPr/>
            </a:pPr>
            <a:r>
              <a:rPr lang="en-GB" dirty="0"/>
              <a:t>Exams/progress</a:t>
            </a:r>
          </a:p>
          <a:p>
            <a:pPr eaLnBrk="1" hangingPunct="1">
              <a:buFont typeface="Wingdings" charset="0"/>
              <a:buChar char="l"/>
              <a:defRPr/>
            </a:pPr>
            <a:r>
              <a:rPr lang="en-GB" dirty="0"/>
              <a:t>Year 14 Formal </a:t>
            </a:r>
          </a:p>
          <a:p>
            <a:pPr marL="0" indent="0" eaLnBrk="1" hangingPunct="1">
              <a:buFont typeface="Wingdings" panose="05000000000000000000" pitchFamily="2" charset="2"/>
              <a:buNone/>
              <a:defRPr/>
            </a:pPr>
            <a:endParaRPr lang="en-GB" dirty="0"/>
          </a:p>
        </p:txBody>
      </p:sp>
    </p:spTree>
    <p:extLst>
      <p:ext uri="{BB962C8B-B14F-4D97-AF65-F5344CB8AC3E}">
        <p14:creationId xmlns:p14="http://schemas.microsoft.com/office/powerpoint/2010/main" val="79443332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defRPr/>
            </a:pPr>
            <a:r>
              <a:rPr lang="en-GB" sz="4000" dirty="0">
                <a:solidFill>
                  <a:srgbClr val="FFFF00"/>
                </a:solidFill>
                <a:ea typeface="ＭＳ Ｐゴシック" pitchFamily="34" charset="-128"/>
              </a:rPr>
              <a:t>Academic Indiscipline – What is It?</a:t>
            </a:r>
          </a:p>
        </p:txBody>
      </p:sp>
      <p:sp>
        <p:nvSpPr>
          <p:cNvPr id="20483" name="Rectangle 3"/>
          <p:cNvSpPr>
            <a:spLocks noGrp="1" noChangeArrowheads="1"/>
          </p:cNvSpPr>
          <p:nvPr>
            <p:ph idx="1"/>
          </p:nvPr>
        </p:nvSpPr>
        <p:spPr>
          <a:xfrm>
            <a:off x="425355" y="2133600"/>
            <a:ext cx="8229600" cy="4116935"/>
          </a:xfrm>
        </p:spPr>
        <p:txBody>
          <a:bodyPr>
            <a:normAutofit/>
          </a:bodyPr>
          <a:lstStyle/>
          <a:p>
            <a:pPr eaLnBrk="1" hangingPunct="1">
              <a:buFont typeface="Wingdings" charset="0"/>
              <a:buChar char="l"/>
              <a:defRPr/>
            </a:pPr>
            <a:r>
              <a:rPr lang="en-GB" dirty="0"/>
              <a:t>Homework</a:t>
            </a:r>
          </a:p>
          <a:p>
            <a:pPr eaLnBrk="1" hangingPunct="1">
              <a:buFont typeface="Wingdings" charset="0"/>
              <a:buChar char="l"/>
              <a:defRPr/>
            </a:pPr>
            <a:r>
              <a:rPr lang="en-GB" dirty="0"/>
              <a:t>Class Tests/Exams</a:t>
            </a:r>
          </a:p>
          <a:p>
            <a:pPr eaLnBrk="1" hangingPunct="1">
              <a:buFont typeface="Wingdings" charset="0"/>
              <a:buChar char="l"/>
              <a:defRPr/>
            </a:pPr>
            <a:r>
              <a:rPr lang="en-GB" dirty="0"/>
              <a:t>Module Results</a:t>
            </a:r>
          </a:p>
          <a:p>
            <a:pPr eaLnBrk="1" hangingPunct="1">
              <a:buFont typeface="Wingdings" charset="0"/>
              <a:buChar char="l"/>
              <a:defRPr/>
            </a:pPr>
            <a:r>
              <a:rPr lang="en-GB" dirty="0"/>
              <a:t>Coursework</a:t>
            </a:r>
          </a:p>
          <a:p>
            <a:pPr eaLnBrk="1" hangingPunct="1">
              <a:buFont typeface="Wingdings" charset="0"/>
              <a:buChar char="l"/>
              <a:defRPr/>
            </a:pPr>
            <a:r>
              <a:rPr lang="en-GB" dirty="0"/>
              <a:t>Attendance</a:t>
            </a:r>
          </a:p>
          <a:p>
            <a:pPr eaLnBrk="1" hangingPunct="1">
              <a:buFont typeface="Wingdings" charset="0"/>
              <a:buChar char="l"/>
              <a:defRPr/>
            </a:pPr>
            <a:r>
              <a:rPr lang="en-GB" dirty="0"/>
              <a:t> Management of time in senior study</a:t>
            </a:r>
          </a:p>
          <a:p>
            <a:pPr>
              <a:buFont typeface="Wingdings" charset="0"/>
              <a:buChar char="l"/>
              <a:defRPr/>
            </a:pPr>
            <a:r>
              <a:rPr lang="en-GB" b="1" dirty="0">
                <a:solidFill>
                  <a:srgbClr val="FFFF00"/>
                </a:solidFill>
              </a:rPr>
              <a:t>Most important factor in students not achieving their target grades</a:t>
            </a:r>
          </a:p>
          <a:p>
            <a:pPr>
              <a:buFont typeface="Wingdings" charset="0"/>
              <a:buChar char="l"/>
              <a:defRPr/>
            </a:pPr>
            <a:endParaRPr lang="en-GB" b="1" dirty="0">
              <a:solidFill>
                <a:srgbClr val="FFFF00"/>
              </a:solidFill>
            </a:endParaRPr>
          </a:p>
          <a:p>
            <a:pPr eaLnBrk="1" hangingPunct="1">
              <a:buFont typeface="Wingdings" charset="0"/>
              <a:buChar char="l"/>
              <a:defRPr/>
            </a:pPr>
            <a:endParaRPr lang="en-GB" b="1" dirty="0"/>
          </a:p>
        </p:txBody>
      </p:sp>
    </p:spTree>
    <p:extLst>
      <p:ext uri="{BB962C8B-B14F-4D97-AF65-F5344CB8AC3E}">
        <p14:creationId xmlns:p14="http://schemas.microsoft.com/office/powerpoint/2010/main" val="153193094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GB" dirty="0">
                <a:solidFill>
                  <a:srgbClr val="FFFF00"/>
                </a:solidFill>
              </a:rPr>
              <a:t>Be Aware/Be Mature… </a:t>
            </a:r>
          </a:p>
        </p:txBody>
      </p:sp>
      <p:sp>
        <p:nvSpPr>
          <p:cNvPr id="22531" name="Rectangle 3"/>
          <p:cNvSpPr>
            <a:spLocks noGrp="1" noChangeArrowheads="1"/>
          </p:cNvSpPr>
          <p:nvPr>
            <p:ph idx="1"/>
          </p:nvPr>
        </p:nvSpPr>
        <p:spPr>
          <a:xfrm>
            <a:off x="827700" y="1524001"/>
            <a:ext cx="6711654" cy="4724406"/>
          </a:xfrm>
        </p:spPr>
        <p:txBody>
          <a:bodyPr>
            <a:normAutofit fontScale="92500" lnSpcReduction="10000"/>
          </a:bodyPr>
          <a:lstStyle/>
          <a:p>
            <a:pPr eaLnBrk="1" hangingPunct="1">
              <a:defRPr/>
            </a:pPr>
            <a:r>
              <a:rPr lang="en-GB" dirty="0">
                <a:ea typeface="ＭＳ Ｐゴシック" pitchFamily="34" charset="-128"/>
              </a:rPr>
              <a:t>Your son is being </a:t>
            </a:r>
            <a:r>
              <a:rPr lang="en-GB" b="1" dirty="0">
                <a:ea typeface="ＭＳ Ｐゴシック" pitchFamily="34" charset="-128"/>
              </a:rPr>
              <a:t>economical </a:t>
            </a:r>
            <a:r>
              <a:rPr lang="en-GB" dirty="0">
                <a:ea typeface="ＭＳ Ｐゴシック" pitchFamily="34" charset="-128"/>
              </a:rPr>
              <a:t>with the truth if he says any of the following at any time during the year:</a:t>
            </a:r>
          </a:p>
          <a:p>
            <a:pPr eaLnBrk="1" hangingPunct="1">
              <a:defRPr/>
            </a:pPr>
            <a:r>
              <a:rPr lang="ja-JP" altLang="en-GB" dirty="0">
                <a:ea typeface="ＭＳ Ｐゴシック" pitchFamily="34" charset="-128"/>
              </a:rPr>
              <a:t>‘</a:t>
            </a:r>
            <a:r>
              <a:rPr lang="en-GB" altLang="ja-JP" dirty="0">
                <a:ea typeface="ＭＳ Ｐゴシック" pitchFamily="34" charset="-128"/>
              </a:rPr>
              <a:t>I have </a:t>
            </a:r>
            <a:r>
              <a:rPr lang="en-GB" altLang="ja-JP" b="1" u="sng" dirty="0">
                <a:ea typeface="ＭＳ Ｐゴシック" pitchFamily="34" charset="-128"/>
              </a:rPr>
              <a:t>no</a:t>
            </a:r>
            <a:r>
              <a:rPr lang="en-GB" altLang="ja-JP" dirty="0">
                <a:ea typeface="ＭＳ Ｐゴシック" pitchFamily="34" charset="-128"/>
              </a:rPr>
              <a:t> work to do</a:t>
            </a:r>
            <a:r>
              <a:rPr lang="ja-JP" altLang="en-GB" dirty="0">
                <a:ea typeface="ＭＳ Ｐゴシック" pitchFamily="34" charset="-128"/>
              </a:rPr>
              <a:t>’</a:t>
            </a:r>
            <a:endParaRPr lang="en-GB" altLang="ja-JP" dirty="0">
              <a:ea typeface="ＭＳ Ｐゴシック" pitchFamily="34" charset="-128"/>
            </a:endParaRPr>
          </a:p>
          <a:p>
            <a:pPr eaLnBrk="1" hangingPunct="1">
              <a:defRPr/>
            </a:pPr>
            <a:r>
              <a:rPr lang="ja-JP" altLang="en-GB" dirty="0">
                <a:ea typeface="ＭＳ Ｐゴシック" pitchFamily="34" charset="-128"/>
              </a:rPr>
              <a:t>‘</a:t>
            </a:r>
            <a:r>
              <a:rPr lang="en-GB" altLang="ja-JP" dirty="0">
                <a:ea typeface="ＭＳ Ｐゴシック" pitchFamily="34" charset="-128"/>
              </a:rPr>
              <a:t>I did all the work </a:t>
            </a:r>
            <a:r>
              <a:rPr lang="en-GB" altLang="ja-JP" u="sng" dirty="0">
                <a:ea typeface="ＭＳ Ｐゴシック" pitchFamily="34" charset="-128"/>
              </a:rPr>
              <a:t>I need to do</a:t>
            </a:r>
            <a:r>
              <a:rPr lang="en-GB" altLang="ja-JP" dirty="0">
                <a:ea typeface="ＭＳ Ｐゴシック" pitchFamily="34" charset="-128"/>
              </a:rPr>
              <a:t> in the Study Hall</a:t>
            </a:r>
            <a:r>
              <a:rPr lang="ja-JP" altLang="en-GB" dirty="0">
                <a:ea typeface="ＭＳ Ｐゴシック" pitchFamily="34" charset="-128"/>
              </a:rPr>
              <a:t>’</a:t>
            </a:r>
            <a:endParaRPr lang="en-GB" altLang="ja-JP" dirty="0">
              <a:ea typeface="ＭＳ Ｐゴシック" pitchFamily="34" charset="-128"/>
            </a:endParaRPr>
          </a:p>
          <a:p>
            <a:pPr eaLnBrk="1" hangingPunct="1">
              <a:defRPr/>
            </a:pPr>
            <a:r>
              <a:rPr lang="en-GB" dirty="0">
                <a:ea typeface="ＭＳ Ｐゴシック" pitchFamily="34" charset="-128"/>
              </a:rPr>
              <a:t>Guideline  = three hours study a night and a significant element of this needs to be REVISION </a:t>
            </a:r>
          </a:p>
          <a:p>
            <a:pPr eaLnBrk="1" hangingPunct="1">
              <a:buFont typeface="Wingdings" charset="0"/>
              <a:buChar char="l"/>
              <a:defRPr/>
            </a:pPr>
            <a:r>
              <a:rPr lang="en-GB" sz="2000" b="1" dirty="0">
                <a:solidFill>
                  <a:srgbClr val="FFFF00"/>
                </a:solidFill>
              </a:rPr>
              <a:t>The only person that can make an A level student work is the student</a:t>
            </a:r>
          </a:p>
          <a:p>
            <a:pPr eaLnBrk="1" hangingPunct="1">
              <a:buFont typeface="Wingdings" charset="0"/>
              <a:buChar char="l"/>
              <a:defRPr/>
            </a:pPr>
            <a:r>
              <a:rPr lang="en-GB" sz="2000" b="1" dirty="0">
                <a:solidFill>
                  <a:srgbClr val="FFFF00"/>
                </a:solidFill>
              </a:rPr>
              <a:t>Parents and Teachers can support and challenge but they cannot change the behaviour /CONTACT WITH HOME</a:t>
            </a:r>
          </a:p>
          <a:p>
            <a:pPr eaLnBrk="1" hangingPunct="1">
              <a:defRPr/>
            </a:pPr>
            <a:r>
              <a:rPr lang="en-GB" b="1" i="1" dirty="0">
                <a:solidFill>
                  <a:srgbClr val="FFFF00"/>
                </a:solidFill>
                <a:ea typeface="ＭＳ Ｐゴシック" pitchFamily="34" charset="-128"/>
              </a:rPr>
              <a:t>Student’s Response is Critical</a:t>
            </a:r>
          </a:p>
          <a:p>
            <a:pPr eaLnBrk="1" hangingPunct="1">
              <a:defRPr/>
            </a:pPr>
            <a:r>
              <a:rPr lang="en-GB" b="1" i="1" dirty="0">
                <a:solidFill>
                  <a:srgbClr val="FFFF00"/>
                </a:solidFill>
                <a:ea typeface="ＭＳ Ｐゴシック" pitchFamily="34" charset="-128"/>
              </a:rPr>
              <a:t>Majority – are focused and as such will achieve</a:t>
            </a:r>
            <a:endParaRPr lang="en-GB" i="1" dirty="0">
              <a:ea typeface="ＭＳ Ｐゴシック" pitchFamily="34" charset="-128"/>
            </a:endParaRPr>
          </a:p>
        </p:txBody>
      </p:sp>
    </p:spTree>
    <p:extLst>
      <p:ext uri="{BB962C8B-B14F-4D97-AF65-F5344CB8AC3E}">
        <p14:creationId xmlns:p14="http://schemas.microsoft.com/office/powerpoint/2010/main" val="48531875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GB" dirty="0">
                <a:solidFill>
                  <a:srgbClr val="FFFF00"/>
                </a:solidFill>
              </a:rPr>
              <a:t>Attendance</a:t>
            </a:r>
          </a:p>
        </p:txBody>
      </p:sp>
      <p:sp>
        <p:nvSpPr>
          <p:cNvPr id="26627" name="Rectangle 3"/>
          <p:cNvSpPr>
            <a:spLocks noGrp="1" noChangeArrowheads="1"/>
          </p:cNvSpPr>
          <p:nvPr>
            <p:ph idx="1"/>
          </p:nvPr>
        </p:nvSpPr>
        <p:spPr>
          <a:xfrm>
            <a:off x="228600" y="1447801"/>
            <a:ext cx="8915400" cy="5181600"/>
          </a:xfrm>
        </p:spPr>
        <p:txBody>
          <a:bodyPr>
            <a:normAutofit/>
          </a:bodyPr>
          <a:lstStyle/>
          <a:p>
            <a:pPr marL="0" indent="0" eaLnBrk="1" hangingPunct="1">
              <a:lnSpc>
                <a:spcPct val="80000"/>
              </a:lnSpc>
              <a:buNone/>
              <a:defRPr/>
            </a:pPr>
            <a:endParaRPr lang="en-GB" sz="2800" dirty="0">
              <a:ea typeface="ＭＳ Ｐゴシック" pitchFamily="34" charset="-128"/>
            </a:endParaRPr>
          </a:p>
          <a:p>
            <a:pPr eaLnBrk="1" hangingPunct="1">
              <a:lnSpc>
                <a:spcPct val="80000"/>
              </a:lnSpc>
              <a:defRPr/>
            </a:pPr>
            <a:r>
              <a:rPr lang="en-GB" sz="2800" dirty="0">
                <a:ea typeface="ＭＳ Ｐゴシック" pitchFamily="34" charset="-128"/>
              </a:rPr>
              <a:t>Vital that students attend </a:t>
            </a:r>
            <a:r>
              <a:rPr lang="en-GB" sz="2800" b="1" u="sng" dirty="0">
                <a:solidFill>
                  <a:srgbClr val="FFFF00"/>
                </a:solidFill>
                <a:ea typeface="ＭＳ Ｐゴシック" pitchFamily="34" charset="-128"/>
              </a:rPr>
              <a:t>all their classes !</a:t>
            </a:r>
            <a:endParaRPr lang="en-GB" sz="2800" dirty="0">
              <a:ea typeface="ＭＳ Ｐゴシック" pitchFamily="34" charset="-128"/>
            </a:endParaRPr>
          </a:p>
          <a:p>
            <a:pPr eaLnBrk="1" hangingPunct="1">
              <a:lnSpc>
                <a:spcPct val="80000"/>
              </a:lnSpc>
              <a:defRPr/>
            </a:pPr>
            <a:r>
              <a:rPr lang="en-GB" sz="2800" dirty="0">
                <a:ea typeface="ＭＳ Ｐゴシック" pitchFamily="34" charset="-128"/>
              </a:rPr>
              <a:t>Things that you are likely to hear are:</a:t>
            </a:r>
          </a:p>
          <a:p>
            <a:pPr lvl="1" eaLnBrk="1" hangingPunct="1">
              <a:lnSpc>
                <a:spcPct val="80000"/>
              </a:lnSpc>
              <a:defRPr/>
            </a:pPr>
            <a:r>
              <a:rPr lang="ja-JP" altLang="en-GB" sz="2000" dirty="0">
                <a:ea typeface="ＭＳ Ｐゴシック" pitchFamily="34" charset="-128"/>
              </a:rPr>
              <a:t>‘</a:t>
            </a:r>
            <a:r>
              <a:rPr lang="en-GB" altLang="ja-JP" sz="2000" dirty="0">
                <a:ea typeface="ＭＳ Ｐゴシック" pitchFamily="34" charset="-128"/>
              </a:rPr>
              <a:t>I only have two classes today</a:t>
            </a:r>
            <a:r>
              <a:rPr lang="ja-JP" altLang="en-GB" sz="2000" dirty="0">
                <a:ea typeface="ＭＳ Ｐゴシック" pitchFamily="34" charset="-128"/>
              </a:rPr>
              <a:t>’</a:t>
            </a:r>
            <a:r>
              <a:rPr lang="en-GB" altLang="ja-JP" sz="2000" dirty="0">
                <a:ea typeface="ＭＳ Ｐゴシック" pitchFamily="34" charset="-128"/>
              </a:rPr>
              <a:t>- ALL Students must be in school for 9am sharp./</a:t>
            </a:r>
            <a:r>
              <a:rPr lang="ja-JP" altLang="en-GB" sz="2000" dirty="0">
                <a:ea typeface="ＭＳ Ｐゴシック" pitchFamily="34" charset="-128"/>
              </a:rPr>
              <a:t>‘</a:t>
            </a:r>
            <a:r>
              <a:rPr lang="en-GB" altLang="ja-JP" sz="2000" dirty="0">
                <a:ea typeface="ＭＳ Ｐゴシック" pitchFamily="34" charset="-128"/>
              </a:rPr>
              <a:t>I have no class until 12.00’</a:t>
            </a:r>
            <a:r>
              <a:rPr lang="ja-JP" altLang="en-US" sz="2000" dirty="0">
                <a:ea typeface="ＭＳ Ｐゴシック" pitchFamily="34" charset="-128"/>
              </a:rPr>
              <a:t> </a:t>
            </a:r>
            <a:r>
              <a:rPr lang="en-GB" altLang="ja-JP" sz="2000" dirty="0">
                <a:ea typeface="ＭＳ Ｐゴシック" pitchFamily="34" charset="-128"/>
              </a:rPr>
              <a:t>– ALL Students must be in school for 9am./</a:t>
            </a:r>
            <a:r>
              <a:rPr lang="ja-JP" altLang="en-GB" sz="2000" dirty="0">
                <a:ea typeface="ＭＳ Ｐゴシック" pitchFamily="34" charset="-128"/>
              </a:rPr>
              <a:t>‘</a:t>
            </a:r>
            <a:r>
              <a:rPr lang="en-GB" altLang="ja-JP" sz="2000" dirty="0">
                <a:ea typeface="ＭＳ Ｐゴシック" pitchFamily="34" charset="-128"/>
              </a:rPr>
              <a:t>I need to take time off to do coursework</a:t>
            </a:r>
            <a:r>
              <a:rPr lang="ja-JP" altLang="en-GB" sz="2000" dirty="0">
                <a:ea typeface="ＭＳ Ｐゴシック" pitchFamily="34" charset="-128"/>
              </a:rPr>
              <a:t>’</a:t>
            </a:r>
            <a:endParaRPr lang="en-GB" altLang="ja-JP" sz="2000" dirty="0">
              <a:ea typeface="ＭＳ Ｐゴシック" pitchFamily="34" charset="-128"/>
            </a:endParaRPr>
          </a:p>
          <a:p>
            <a:pPr eaLnBrk="1" hangingPunct="1">
              <a:lnSpc>
                <a:spcPct val="80000"/>
              </a:lnSpc>
              <a:defRPr/>
            </a:pPr>
            <a:r>
              <a:rPr lang="en-GB" sz="2000" dirty="0">
                <a:ea typeface="ＭＳ Ｐゴシック" pitchFamily="34" charset="-128"/>
              </a:rPr>
              <a:t>We are asking you as parents </a:t>
            </a:r>
            <a:r>
              <a:rPr lang="en-GB" sz="2000" b="1" dirty="0">
                <a:solidFill>
                  <a:srgbClr val="FFFF00"/>
                </a:solidFill>
                <a:ea typeface="ＭＳ Ｐゴシック" pitchFamily="34" charset="-128"/>
              </a:rPr>
              <a:t>not to support your son in taking time off school</a:t>
            </a:r>
            <a:endParaRPr lang="en-GB" sz="2000" dirty="0">
              <a:ea typeface="ＭＳ Ｐゴシック" pitchFamily="34" charset="-128"/>
            </a:endParaRPr>
          </a:p>
          <a:p>
            <a:pPr eaLnBrk="1" hangingPunct="1">
              <a:lnSpc>
                <a:spcPct val="80000"/>
              </a:lnSpc>
              <a:defRPr/>
            </a:pPr>
            <a:r>
              <a:rPr lang="ja-JP" altLang="en-GB" sz="2000" dirty="0">
                <a:ea typeface="ＭＳ Ｐゴシック" pitchFamily="34" charset="-128"/>
              </a:rPr>
              <a:t>‘</a:t>
            </a:r>
            <a:r>
              <a:rPr lang="en-GB" altLang="ja-JP" sz="2000" dirty="0">
                <a:ea typeface="ＭＳ Ｐゴシック" pitchFamily="34" charset="-128"/>
              </a:rPr>
              <a:t>Getting the Notes</a:t>
            </a:r>
            <a:r>
              <a:rPr lang="ja-JP" altLang="en-GB" sz="2000" dirty="0">
                <a:ea typeface="ＭＳ Ｐゴシック" pitchFamily="34" charset="-128"/>
              </a:rPr>
              <a:t>’</a:t>
            </a:r>
            <a:r>
              <a:rPr lang="en-GB" altLang="ja-JP" sz="2000" dirty="0">
                <a:ea typeface="ＭＳ Ｐゴシック" pitchFamily="34" charset="-128"/>
              </a:rPr>
              <a:t> is not the same as being in the class</a:t>
            </a:r>
          </a:p>
          <a:p>
            <a:pPr lvl="1" eaLnBrk="1" hangingPunct="1">
              <a:lnSpc>
                <a:spcPct val="80000"/>
              </a:lnSpc>
              <a:defRPr/>
            </a:pPr>
            <a:r>
              <a:rPr lang="en-GB" sz="2000" b="1" dirty="0">
                <a:solidFill>
                  <a:srgbClr val="FFFF00"/>
                </a:solidFill>
                <a:ea typeface="ＭＳ Ｐゴシック" pitchFamily="34" charset="-128"/>
              </a:rPr>
              <a:t>Registers – for all classes – via sims app every Friday / Log in once a </a:t>
            </a:r>
            <a:r>
              <a:rPr lang="en-GB" sz="2000" b="1" dirty="0" err="1">
                <a:solidFill>
                  <a:srgbClr val="FFFF00"/>
                </a:solidFill>
                <a:ea typeface="ＭＳ Ｐゴシック" pitchFamily="34" charset="-128"/>
              </a:rPr>
              <a:t>wk</a:t>
            </a:r>
            <a:r>
              <a:rPr lang="en-GB" sz="2000" b="1" dirty="0">
                <a:solidFill>
                  <a:srgbClr val="FFFF00"/>
                </a:solidFill>
                <a:ea typeface="ＭＳ Ｐゴシック" pitchFamily="34" charset="-128"/>
              </a:rPr>
              <a:t> please</a:t>
            </a:r>
          </a:p>
          <a:p>
            <a:pPr lvl="1" eaLnBrk="1" hangingPunct="1">
              <a:lnSpc>
                <a:spcPct val="80000"/>
              </a:lnSpc>
              <a:defRPr/>
            </a:pPr>
            <a:r>
              <a:rPr lang="en-GB" sz="2000" b="1" dirty="0">
                <a:solidFill>
                  <a:srgbClr val="FFFF00"/>
                </a:solidFill>
                <a:ea typeface="ＭＳ Ｐゴシック" pitchFamily="34" charset="-128"/>
              </a:rPr>
              <a:t>Driving Lessons – not during any careers/academic class</a:t>
            </a:r>
          </a:p>
          <a:p>
            <a:pPr lvl="1" eaLnBrk="1" hangingPunct="1">
              <a:lnSpc>
                <a:spcPct val="80000"/>
              </a:lnSpc>
              <a:defRPr/>
            </a:pPr>
            <a:r>
              <a:rPr lang="en-GB" sz="2000" b="1" dirty="0">
                <a:solidFill>
                  <a:srgbClr val="FFFF00"/>
                </a:solidFill>
                <a:ea typeface="ＭＳ Ｐゴシック" pitchFamily="34" charset="-128"/>
              </a:rPr>
              <a:t>Notes MUST accompany student on return.</a:t>
            </a:r>
          </a:p>
          <a:p>
            <a:pPr lvl="1" eaLnBrk="1" hangingPunct="1">
              <a:lnSpc>
                <a:spcPct val="80000"/>
              </a:lnSpc>
              <a:defRPr/>
            </a:pPr>
            <a:r>
              <a:rPr lang="en-GB" sz="2000" b="1" dirty="0">
                <a:solidFill>
                  <a:srgbClr val="FFFF00"/>
                </a:solidFill>
                <a:ea typeface="ＭＳ Ｐゴシック" pitchFamily="34" charset="-128"/>
              </a:rPr>
              <a:t>In school / Not registered</a:t>
            </a:r>
          </a:p>
          <a:p>
            <a:pPr lvl="1" eaLnBrk="1" hangingPunct="1">
              <a:lnSpc>
                <a:spcPct val="80000"/>
              </a:lnSpc>
              <a:defRPr/>
            </a:pPr>
            <a:endParaRPr lang="en-GB" sz="2000" b="1" dirty="0">
              <a:solidFill>
                <a:srgbClr val="FFFF00"/>
              </a:solidFill>
              <a:ea typeface="ＭＳ Ｐゴシック" pitchFamily="34" charset="-128"/>
            </a:endParaRPr>
          </a:p>
        </p:txBody>
      </p:sp>
    </p:spTree>
    <p:extLst>
      <p:ext uri="{BB962C8B-B14F-4D97-AF65-F5344CB8AC3E}">
        <p14:creationId xmlns:p14="http://schemas.microsoft.com/office/powerpoint/2010/main" val="156277780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FFF00"/>
                </a:solidFill>
              </a:rPr>
              <a:t>Examinations/ Progress monitoring</a:t>
            </a:r>
          </a:p>
        </p:txBody>
      </p:sp>
      <p:sp>
        <p:nvSpPr>
          <p:cNvPr id="3" name="Content Placeholder 2"/>
          <p:cNvSpPr>
            <a:spLocks noGrp="1"/>
          </p:cNvSpPr>
          <p:nvPr>
            <p:ph idx="1"/>
          </p:nvPr>
        </p:nvSpPr>
        <p:spPr/>
        <p:txBody>
          <a:bodyPr>
            <a:normAutofit fontScale="92500" lnSpcReduction="20000"/>
          </a:bodyPr>
          <a:lstStyle/>
          <a:p>
            <a:r>
              <a:rPr lang="en-GB" sz="1800" b="1" dirty="0">
                <a:solidFill>
                  <a:srgbClr val="00B050"/>
                </a:solidFill>
              </a:rPr>
              <a:t>Focus: Student’s  will be challenged and stretched;</a:t>
            </a:r>
          </a:p>
          <a:p>
            <a:r>
              <a:rPr lang="en-GB" sz="1800" dirty="0">
                <a:ea typeface="ＭＳ Ｐゴシック" pitchFamily="34" charset="-128"/>
              </a:rPr>
              <a:t>Each student will have a </a:t>
            </a:r>
            <a:r>
              <a:rPr lang="en-GB" sz="1800" b="1" dirty="0">
                <a:ea typeface="ＭＳ Ｐゴシック" pitchFamily="34" charset="-128"/>
              </a:rPr>
              <a:t>target grade</a:t>
            </a:r>
            <a:r>
              <a:rPr lang="en-GB" sz="1800" dirty="0">
                <a:ea typeface="ＭＳ Ｐゴシック" pitchFamily="34" charset="-128"/>
              </a:rPr>
              <a:t> for each of their subjects set by in consultation with </a:t>
            </a:r>
            <a:r>
              <a:rPr lang="en-GB" sz="1800" b="1" u="sng" dirty="0">
                <a:ea typeface="ＭＳ Ｐゴシック" pitchFamily="34" charset="-128"/>
              </a:rPr>
              <a:t>subject teacher</a:t>
            </a:r>
            <a:r>
              <a:rPr lang="en-GB" sz="1800" dirty="0">
                <a:ea typeface="ＭＳ Ｐゴシック" pitchFamily="34" charset="-128"/>
              </a:rPr>
              <a:t> and </a:t>
            </a:r>
            <a:r>
              <a:rPr lang="en-GB" sz="1800" b="1" u="sng" dirty="0">
                <a:ea typeface="ＭＳ Ｐゴシック" pitchFamily="34" charset="-128"/>
              </a:rPr>
              <a:t>Careers teacher (early Sept)</a:t>
            </a:r>
          </a:p>
          <a:p>
            <a:pPr marL="0" indent="0">
              <a:buNone/>
            </a:pPr>
            <a:endParaRPr lang="en-GB" sz="1800" b="1" u="sng" dirty="0">
              <a:ea typeface="ＭＳ Ｐゴシック" pitchFamily="34" charset="-128"/>
            </a:endParaRPr>
          </a:p>
          <a:p>
            <a:pPr eaLnBrk="1" hangingPunct="1">
              <a:lnSpc>
                <a:spcPct val="80000"/>
              </a:lnSpc>
              <a:defRPr/>
            </a:pPr>
            <a:r>
              <a:rPr lang="en-GB" sz="1800" dirty="0">
                <a:ea typeface="ＭＳ Ｐゴシック" pitchFamily="34" charset="-128"/>
              </a:rPr>
              <a:t>This is then used as a </a:t>
            </a:r>
            <a:r>
              <a:rPr lang="en-GB" sz="1800" b="1" u="sng" dirty="0">
                <a:ea typeface="ＭＳ Ｐゴシック" pitchFamily="34" charset="-128"/>
              </a:rPr>
              <a:t>bench mark</a:t>
            </a:r>
            <a:r>
              <a:rPr lang="en-GB" sz="1800" dirty="0">
                <a:ea typeface="ＭＳ Ｐゴシック" pitchFamily="34" charset="-128"/>
              </a:rPr>
              <a:t> for reviewing progress – e.g. a student whose target is 3 A</a:t>
            </a:r>
            <a:r>
              <a:rPr lang="ja-JP" altLang="en-GB" sz="1800" dirty="0"/>
              <a:t>’</a:t>
            </a:r>
            <a:r>
              <a:rPr lang="en-GB" altLang="ja-JP" sz="1800" dirty="0"/>
              <a:t>s could have a review meeting at review points even though he has achieved 3 B</a:t>
            </a:r>
            <a:r>
              <a:rPr lang="ja-JP" altLang="en-GB" sz="1800" dirty="0"/>
              <a:t>’</a:t>
            </a:r>
            <a:r>
              <a:rPr lang="en-GB" altLang="ja-JP" sz="1800" dirty="0"/>
              <a:t>s</a:t>
            </a:r>
          </a:p>
          <a:p>
            <a:pPr eaLnBrk="1" hangingPunct="1">
              <a:lnSpc>
                <a:spcPct val="80000"/>
              </a:lnSpc>
              <a:defRPr/>
            </a:pPr>
            <a:r>
              <a:rPr lang="en-GB" altLang="ja-JP" sz="1800" dirty="0"/>
              <a:t>A predicted grade is set by your teacher based on your actual performance.</a:t>
            </a:r>
          </a:p>
          <a:p>
            <a:pPr eaLnBrk="1" hangingPunct="1">
              <a:lnSpc>
                <a:spcPct val="80000"/>
              </a:lnSpc>
              <a:defRPr/>
            </a:pPr>
            <a:endParaRPr lang="en-GB" altLang="ja-JP" sz="1800" dirty="0"/>
          </a:p>
          <a:p>
            <a:pPr eaLnBrk="1" hangingPunct="1">
              <a:lnSpc>
                <a:spcPct val="80000"/>
              </a:lnSpc>
              <a:defRPr/>
            </a:pPr>
            <a:r>
              <a:rPr lang="en-GB" sz="1800" dirty="0">
                <a:ea typeface="ＭＳ Ｐゴシック" pitchFamily="34" charset="-128"/>
              </a:rPr>
              <a:t>Reviews take place in </a:t>
            </a:r>
            <a:r>
              <a:rPr lang="en-GB" sz="1800" b="1" u="sng" dirty="0">
                <a:ea typeface="ＭＳ Ｐゴシック" pitchFamily="34" charset="-128"/>
              </a:rPr>
              <a:t>October,</a:t>
            </a:r>
            <a:r>
              <a:rPr lang="en-GB" sz="1800" dirty="0">
                <a:ea typeface="ＭＳ Ｐゴシック" pitchFamily="34" charset="-128"/>
              </a:rPr>
              <a:t> </a:t>
            </a:r>
            <a:r>
              <a:rPr lang="en-GB" sz="1800" b="1" u="sng" dirty="0">
                <a:ea typeface="ＭＳ Ｐゴシック" pitchFamily="34" charset="-128"/>
              </a:rPr>
              <a:t>December </a:t>
            </a:r>
            <a:r>
              <a:rPr lang="en-GB" sz="1800" dirty="0">
                <a:ea typeface="ＭＳ Ｐゴシック" pitchFamily="34" charset="-128"/>
              </a:rPr>
              <a:t>and </a:t>
            </a:r>
            <a:r>
              <a:rPr lang="en-GB" sz="1800" b="1" u="sng" dirty="0">
                <a:ea typeface="ＭＳ Ｐゴシック" pitchFamily="34" charset="-128"/>
              </a:rPr>
              <a:t>March – information will be communicated.</a:t>
            </a:r>
          </a:p>
          <a:p>
            <a:pPr eaLnBrk="1" hangingPunct="1">
              <a:lnSpc>
                <a:spcPct val="80000"/>
              </a:lnSpc>
              <a:defRPr/>
            </a:pPr>
            <a:r>
              <a:rPr lang="en-GB" sz="1800" b="1" u="sng" dirty="0">
                <a:ea typeface="ＭＳ Ｐゴシック" pitchFamily="34" charset="-128"/>
              </a:rPr>
              <a:t>Contact will be made regarding underperforming students</a:t>
            </a:r>
            <a:r>
              <a:rPr lang="en-GB" sz="1800" dirty="0">
                <a:ea typeface="ＭＳ Ｐゴシック" pitchFamily="34" charset="-128"/>
              </a:rPr>
              <a:t> – support offered by subject teacher, form teacher, Year Head and Head of School.</a:t>
            </a:r>
          </a:p>
          <a:p>
            <a:endParaRPr lang="en-GB" sz="1800" dirty="0"/>
          </a:p>
        </p:txBody>
      </p:sp>
    </p:spTree>
    <p:extLst>
      <p:ext uri="{BB962C8B-B14F-4D97-AF65-F5344CB8AC3E}">
        <p14:creationId xmlns:p14="http://schemas.microsoft.com/office/powerpoint/2010/main" val="3626600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a:solidFill>
                  <a:srgbClr val="FFFF00"/>
                </a:solidFill>
              </a:rPr>
              <a:t>Christmas Examinations</a:t>
            </a:r>
          </a:p>
        </p:txBody>
      </p:sp>
      <p:sp>
        <p:nvSpPr>
          <p:cNvPr id="33795" name="Content Placeholder 2"/>
          <p:cNvSpPr>
            <a:spLocks noGrp="1"/>
          </p:cNvSpPr>
          <p:nvPr>
            <p:ph idx="1"/>
          </p:nvPr>
        </p:nvSpPr>
        <p:spPr>
          <a:xfrm>
            <a:off x="152400" y="2360065"/>
            <a:ext cx="8763000" cy="3918803"/>
          </a:xfrm>
        </p:spPr>
        <p:txBody>
          <a:bodyPr>
            <a:normAutofit/>
          </a:bodyPr>
          <a:lstStyle/>
          <a:p>
            <a:pPr>
              <a:buFont typeface="Wingdings" charset="0"/>
              <a:buChar char="l"/>
              <a:defRPr/>
            </a:pPr>
            <a:r>
              <a:rPr lang="en-GB" dirty="0"/>
              <a:t>This is the most important opportunity for your son (full past papers) and PTM will happen in early January so that you can discuss and understand his performance</a:t>
            </a:r>
          </a:p>
          <a:p>
            <a:pPr>
              <a:buFont typeface="Wingdings" charset="0"/>
              <a:buChar char="l"/>
              <a:defRPr/>
            </a:pPr>
            <a:r>
              <a:rPr lang="en-GB" dirty="0"/>
              <a:t>Formal written Report received before the </a:t>
            </a:r>
            <a:r>
              <a:rPr lang="en-GB" b="1" u="sng" dirty="0">
                <a:solidFill>
                  <a:srgbClr val="FFFF00"/>
                </a:solidFill>
              </a:rPr>
              <a:t>January PTM.</a:t>
            </a:r>
          </a:p>
          <a:p>
            <a:pPr>
              <a:buFont typeface="Wingdings" charset="0"/>
              <a:buChar char="l"/>
              <a:defRPr/>
            </a:pPr>
            <a:r>
              <a:rPr lang="en-GB" dirty="0"/>
              <a:t>Under no circumstance should a student miss a Christmas Exam.  These are full Mock exams.</a:t>
            </a:r>
          </a:p>
          <a:p>
            <a:pPr marL="0" indent="0">
              <a:buNone/>
              <a:defRPr/>
            </a:pPr>
            <a:endParaRPr lang="en-GB" dirty="0"/>
          </a:p>
        </p:txBody>
      </p:sp>
    </p:spTree>
    <p:extLst>
      <p:ext uri="{BB962C8B-B14F-4D97-AF65-F5344CB8AC3E}">
        <p14:creationId xmlns:p14="http://schemas.microsoft.com/office/powerpoint/2010/main" val="469298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defRPr/>
            </a:pPr>
            <a:r>
              <a:rPr lang="en-GB" dirty="0">
                <a:solidFill>
                  <a:srgbClr val="FFFF00"/>
                </a:solidFill>
              </a:rPr>
              <a:t>Formal</a:t>
            </a:r>
          </a:p>
        </p:txBody>
      </p:sp>
      <p:sp>
        <p:nvSpPr>
          <p:cNvPr id="36867" name="Content Placeholder 2"/>
          <p:cNvSpPr>
            <a:spLocks noGrp="1"/>
          </p:cNvSpPr>
          <p:nvPr>
            <p:ph idx="1"/>
          </p:nvPr>
        </p:nvSpPr>
        <p:spPr>
          <a:xfrm>
            <a:off x="0" y="2434130"/>
            <a:ext cx="8915400" cy="3918803"/>
          </a:xfrm>
        </p:spPr>
        <p:txBody>
          <a:bodyPr>
            <a:normAutofit/>
          </a:bodyPr>
          <a:lstStyle/>
          <a:p>
            <a:pPr>
              <a:buFont typeface="Wingdings" charset="0"/>
              <a:buChar char="l"/>
              <a:defRPr/>
            </a:pPr>
            <a:r>
              <a:rPr lang="en-GB" dirty="0"/>
              <a:t>Student Leadership Team</a:t>
            </a:r>
          </a:p>
          <a:p>
            <a:pPr>
              <a:buFont typeface="Wingdings" charset="0"/>
              <a:buChar char="l"/>
              <a:defRPr/>
            </a:pPr>
            <a:r>
              <a:rPr lang="en-GB" dirty="0"/>
              <a:t>There will be an official School Formal this year organised by the Student Leadership Team.</a:t>
            </a:r>
          </a:p>
          <a:p>
            <a:pPr>
              <a:buFont typeface="Wingdings" charset="0"/>
              <a:buChar char="l"/>
              <a:defRPr/>
            </a:pPr>
            <a:r>
              <a:rPr lang="en-GB" dirty="0"/>
              <a:t>This will take place on </a:t>
            </a:r>
          </a:p>
          <a:p>
            <a:pPr marL="0" indent="0">
              <a:buNone/>
              <a:defRPr/>
            </a:pPr>
            <a:r>
              <a:rPr lang="en-GB" sz="3200" b="1" dirty="0">
                <a:solidFill>
                  <a:srgbClr val="00B0F0"/>
                </a:solidFill>
              </a:rPr>
              <a:t>	Friday 06</a:t>
            </a:r>
            <a:r>
              <a:rPr lang="en-GB" sz="3200" b="1" baseline="30000" dirty="0">
                <a:solidFill>
                  <a:srgbClr val="00B0F0"/>
                </a:solidFill>
              </a:rPr>
              <a:t>th</a:t>
            </a:r>
            <a:r>
              <a:rPr lang="en-GB" sz="3200" b="1" dirty="0">
                <a:solidFill>
                  <a:srgbClr val="00B0F0"/>
                </a:solidFill>
              </a:rPr>
              <a:t> October in the Canal Court 	Hotel 	(details to follow)</a:t>
            </a:r>
            <a:endParaRPr lang="en-GB" dirty="0">
              <a:solidFill>
                <a:srgbClr val="00B0F0"/>
              </a:solidFill>
            </a:endParaRPr>
          </a:p>
          <a:p>
            <a:pPr>
              <a:buFont typeface="Wingdings" charset="0"/>
              <a:buChar char="l"/>
              <a:defRPr/>
            </a:pPr>
            <a:r>
              <a:rPr lang="en-GB" dirty="0"/>
              <a:t>The school will only </a:t>
            </a:r>
            <a:r>
              <a:rPr lang="en-GB" b="1" u="sng" dirty="0"/>
              <a:t>have responsibility for the Event in the Canal Court.</a:t>
            </a:r>
          </a:p>
        </p:txBody>
      </p:sp>
    </p:spTree>
    <p:extLst>
      <p:ext uri="{BB962C8B-B14F-4D97-AF65-F5344CB8AC3E}">
        <p14:creationId xmlns:p14="http://schemas.microsoft.com/office/powerpoint/2010/main" val="334614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01672" y="1185370"/>
            <a:ext cx="3505200" cy="1143000"/>
          </a:xfrm>
        </p:spPr>
        <p:txBody>
          <a:bodyPr>
            <a:normAutofit/>
          </a:bodyPr>
          <a:lstStyle/>
          <a:p>
            <a:pPr eaLnBrk="1" hangingPunct="1">
              <a:defRPr/>
            </a:pPr>
            <a:r>
              <a:rPr lang="en-GB" sz="4400" b="1" dirty="0">
                <a:solidFill>
                  <a:schemeClr val="bg1"/>
                </a:solidFill>
              </a:rPr>
              <a:t>Content</a:t>
            </a:r>
          </a:p>
        </p:txBody>
      </p:sp>
      <p:sp>
        <p:nvSpPr>
          <p:cNvPr id="4099" name="Rectangle 3"/>
          <p:cNvSpPr>
            <a:spLocks noGrp="1" noChangeArrowheads="1"/>
          </p:cNvSpPr>
          <p:nvPr>
            <p:ph idx="1"/>
          </p:nvPr>
        </p:nvSpPr>
        <p:spPr>
          <a:xfrm>
            <a:off x="193344" y="2363006"/>
            <a:ext cx="3560928" cy="4191000"/>
          </a:xfrm>
        </p:spPr>
        <p:txBody>
          <a:bodyPr>
            <a:normAutofit/>
          </a:bodyPr>
          <a:lstStyle/>
          <a:p>
            <a:pPr marL="0" indent="0" eaLnBrk="1" hangingPunct="1">
              <a:lnSpc>
                <a:spcPct val="80000"/>
              </a:lnSpc>
              <a:buNone/>
              <a:defRPr/>
            </a:pPr>
            <a:r>
              <a:rPr lang="en-GB" b="1" dirty="0">
                <a:solidFill>
                  <a:srgbClr val="FFFF00"/>
                </a:solidFill>
              </a:rPr>
              <a:t>Year Head</a:t>
            </a:r>
          </a:p>
          <a:p>
            <a:pPr eaLnBrk="1" hangingPunct="1">
              <a:lnSpc>
                <a:spcPct val="80000"/>
              </a:lnSpc>
              <a:buFont typeface="Courier New" panose="02070309020205020404" pitchFamily="49" charset="0"/>
              <a:buChar char="o"/>
              <a:defRPr/>
            </a:pPr>
            <a:r>
              <a:rPr lang="en-GB" sz="2400" dirty="0"/>
              <a:t>Part time Work</a:t>
            </a:r>
          </a:p>
          <a:p>
            <a:pPr eaLnBrk="1" hangingPunct="1">
              <a:lnSpc>
                <a:spcPct val="80000"/>
              </a:lnSpc>
              <a:buFont typeface="Courier New" panose="02070309020205020404" pitchFamily="49" charset="0"/>
              <a:buChar char="o"/>
              <a:defRPr/>
            </a:pPr>
            <a:r>
              <a:rPr lang="en-GB" sz="2400" dirty="0"/>
              <a:t>Study Hall</a:t>
            </a:r>
          </a:p>
          <a:p>
            <a:pPr eaLnBrk="1" hangingPunct="1">
              <a:lnSpc>
                <a:spcPct val="80000"/>
              </a:lnSpc>
              <a:buFont typeface="Courier New" panose="02070309020205020404" pitchFamily="49" charset="0"/>
              <a:buChar char="o"/>
              <a:defRPr/>
            </a:pPr>
            <a:r>
              <a:rPr lang="en-GB" sz="2400" dirty="0"/>
              <a:t>Coursework Deadlines</a:t>
            </a:r>
          </a:p>
          <a:p>
            <a:pPr eaLnBrk="1" hangingPunct="1">
              <a:lnSpc>
                <a:spcPct val="80000"/>
              </a:lnSpc>
              <a:buFont typeface="Courier New" panose="02070309020205020404" pitchFamily="49" charset="0"/>
              <a:buChar char="o"/>
              <a:defRPr/>
            </a:pPr>
            <a:r>
              <a:rPr lang="en-GB" sz="2400" dirty="0"/>
              <a:t>Practical Subjects</a:t>
            </a:r>
          </a:p>
          <a:p>
            <a:pPr eaLnBrk="1" hangingPunct="1">
              <a:lnSpc>
                <a:spcPct val="80000"/>
              </a:lnSpc>
              <a:buFont typeface="Courier New" panose="02070309020205020404" pitchFamily="49" charset="0"/>
              <a:buChar char="o"/>
              <a:defRPr/>
            </a:pPr>
            <a:r>
              <a:rPr lang="en-GB" sz="2400" dirty="0"/>
              <a:t>Transport</a:t>
            </a:r>
          </a:p>
          <a:p>
            <a:pPr eaLnBrk="1" hangingPunct="1">
              <a:lnSpc>
                <a:spcPct val="80000"/>
              </a:lnSpc>
              <a:buFont typeface="Courier New" panose="02070309020205020404" pitchFamily="49" charset="0"/>
              <a:buChar char="o"/>
              <a:defRPr/>
            </a:pPr>
            <a:r>
              <a:rPr lang="en-GB" sz="2400" dirty="0"/>
              <a:t>EMA</a:t>
            </a:r>
          </a:p>
        </p:txBody>
      </p:sp>
      <p:sp>
        <p:nvSpPr>
          <p:cNvPr id="4" name="Rectangle 3"/>
          <p:cNvSpPr txBox="1">
            <a:spLocks noChangeArrowheads="1"/>
          </p:cNvSpPr>
          <p:nvPr/>
        </p:nvSpPr>
        <p:spPr bwMode="auto">
          <a:xfrm>
            <a:off x="3982872" y="2362200"/>
            <a:ext cx="5161128"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2800" kern="1200">
                <a:solidFill>
                  <a:schemeClr val="bg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defRPr/>
            </a:pPr>
            <a:r>
              <a:rPr lang="en-GB" sz="2400" b="1" dirty="0">
                <a:solidFill>
                  <a:srgbClr val="FFFF00"/>
                </a:solidFill>
              </a:rPr>
              <a:t>Head of School</a:t>
            </a:r>
          </a:p>
          <a:p>
            <a:pPr>
              <a:lnSpc>
                <a:spcPct val="80000"/>
              </a:lnSpc>
              <a:buFont typeface="Courier New" panose="02070309020205020404" pitchFamily="49" charset="0"/>
              <a:buChar char="o"/>
              <a:defRPr/>
            </a:pPr>
            <a:r>
              <a:rPr lang="en-GB" sz="2400" dirty="0">
                <a:solidFill>
                  <a:schemeClr val="tx1"/>
                </a:solidFill>
              </a:rPr>
              <a:t>Academic Indiscipline</a:t>
            </a:r>
          </a:p>
          <a:p>
            <a:pPr>
              <a:lnSpc>
                <a:spcPct val="80000"/>
              </a:lnSpc>
              <a:buFont typeface="Courier New" panose="02070309020205020404" pitchFamily="49" charset="0"/>
              <a:buChar char="o"/>
              <a:defRPr/>
            </a:pPr>
            <a:r>
              <a:rPr lang="en-GB" sz="2400" dirty="0">
                <a:solidFill>
                  <a:schemeClr val="tx1"/>
                </a:solidFill>
              </a:rPr>
              <a:t>Attendance</a:t>
            </a:r>
          </a:p>
          <a:p>
            <a:pPr>
              <a:lnSpc>
                <a:spcPct val="80000"/>
              </a:lnSpc>
              <a:buFont typeface="Courier New" panose="02070309020205020404" pitchFamily="49" charset="0"/>
              <a:buChar char="o"/>
              <a:defRPr/>
            </a:pPr>
            <a:r>
              <a:rPr lang="en-GB" sz="2400" dirty="0">
                <a:solidFill>
                  <a:schemeClr val="tx1"/>
                </a:solidFill>
              </a:rPr>
              <a:t>Exams and Progress</a:t>
            </a:r>
          </a:p>
          <a:p>
            <a:pPr>
              <a:lnSpc>
                <a:spcPct val="80000"/>
              </a:lnSpc>
              <a:buFont typeface="Courier New" panose="02070309020205020404" pitchFamily="49" charset="0"/>
              <a:buChar char="o"/>
              <a:defRPr/>
            </a:pPr>
            <a:r>
              <a:rPr lang="en-GB" sz="2400" dirty="0">
                <a:solidFill>
                  <a:schemeClr val="tx1"/>
                </a:solidFill>
              </a:rPr>
              <a:t>Leavers Formal</a:t>
            </a:r>
          </a:p>
          <a:p>
            <a:pPr>
              <a:lnSpc>
                <a:spcPct val="80000"/>
              </a:lnSpc>
              <a:buFont typeface="Courier New" panose="02070309020205020404" pitchFamily="49" charset="0"/>
              <a:buChar char="o"/>
              <a:defRPr/>
            </a:pPr>
            <a:endParaRPr lang="en-GB" sz="2400" dirty="0">
              <a:solidFill>
                <a:schemeClr val="tx1"/>
              </a:solidFill>
            </a:endParaRPr>
          </a:p>
          <a:p>
            <a:pPr>
              <a:lnSpc>
                <a:spcPct val="80000"/>
              </a:lnSpc>
              <a:buFont typeface="Courier New" panose="02070309020205020404" pitchFamily="49" charset="0"/>
              <a:buChar char="o"/>
              <a:defRPr/>
            </a:pPr>
            <a:r>
              <a:rPr lang="en-GB" sz="2400" b="1" dirty="0">
                <a:solidFill>
                  <a:srgbClr val="FFFF00"/>
                </a:solidFill>
              </a:rPr>
              <a:t>Head of Careers</a:t>
            </a:r>
          </a:p>
          <a:p>
            <a:pPr>
              <a:lnSpc>
                <a:spcPct val="80000"/>
              </a:lnSpc>
              <a:buFont typeface="Courier New" panose="02070309020205020404" pitchFamily="49" charset="0"/>
              <a:buChar char="o"/>
              <a:defRPr/>
            </a:pPr>
            <a:r>
              <a:rPr lang="en-GB" sz="2400" b="1" dirty="0">
                <a:solidFill>
                  <a:srgbClr val="FFFF00"/>
                </a:solidFill>
              </a:rPr>
              <a:t>Principal’s welcome</a:t>
            </a:r>
          </a:p>
        </p:txBody>
      </p:sp>
    </p:spTree>
    <p:extLst>
      <p:ext uri="{BB962C8B-B14F-4D97-AF65-F5344CB8AC3E}">
        <p14:creationId xmlns:p14="http://schemas.microsoft.com/office/powerpoint/2010/main" val="360488492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609600" y="3657600"/>
            <a:ext cx="8229600" cy="2438400"/>
          </a:xfrm>
        </p:spPr>
        <p:txBody>
          <a:bodyPr>
            <a:normAutofit/>
          </a:bodyPr>
          <a:lstStyle/>
          <a:p>
            <a:pPr algn="r" eaLnBrk="1" hangingPunct="1">
              <a:buFont typeface="Wingdings" charset="0"/>
              <a:buChar char="l"/>
              <a:defRPr/>
            </a:pPr>
            <a:endParaRPr lang="en-GB" sz="4400" b="1" dirty="0"/>
          </a:p>
          <a:p>
            <a:pPr marL="0" indent="0" algn="r" eaLnBrk="1" hangingPunct="1">
              <a:buNone/>
              <a:defRPr/>
            </a:pPr>
            <a:r>
              <a:rPr lang="en-GB" sz="5400" b="1" dirty="0">
                <a:solidFill>
                  <a:srgbClr val="FFFF00"/>
                </a:solidFill>
              </a:rPr>
              <a:t>Head of Careers</a:t>
            </a:r>
            <a:endParaRPr lang="en-GB" sz="3600" b="1" dirty="0"/>
          </a:p>
          <a:p>
            <a:pPr marL="0" indent="0" algn="r" eaLnBrk="1" hangingPunct="1">
              <a:buNone/>
              <a:defRPr/>
            </a:pPr>
            <a:r>
              <a:rPr lang="en-GB" dirty="0"/>
              <a:t>Ms A Reynolds</a:t>
            </a:r>
          </a:p>
        </p:txBody>
      </p:sp>
    </p:spTree>
    <p:extLst>
      <p:ext uri="{BB962C8B-B14F-4D97-AF65-F5344CB8AC3E}">
        <p14:creationId xmlns:p14="http://schemas.microsoft.com/office/powerpoint/2010/main" val="977579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09600" y="3657600"/>
            <a:ext cx="8229600" cy="2438400"/>
          </a:xfrm>
        </p:spPr>
        <p:txBody>
          <a:bodyPr/>
          <a:lstStyle/>
          <a:p>
            <a:pPr algn="r" eaLnBrk="1" hangingPunct="1">
              <a:buFont typeface="Wingdings" charset="0"/>
              <a:buChar char="l"/>
              <a:defRPr/>
            </a:pPr>
            <a:endParaRPr lang="en-GB" sz="4400" b="1" dirty="0"/>
          </a:p>
          <a:p>
            <a:pPr marL="0" indent="0" algn="r" eaLnBrk="1" hangingPunct="1">
              <a:buNone/>
              <a:defRPr/>
            </a:pPr>
            <a:r>
              <a:rPr lang="en-GB" sz="5400" b="1">
                <a:solidFill>
                  <a:srgbClr val="FFFF00"/>
                </a:solidFill>
              </a:rPr>
              <a:t>Head of </a:t>
            </a:r>
            <a:r>
              <a:rPr lang="en-GB" sz="5400" b="1" dirty="0">
                <a:solidFill>
                  <a:srgbClr val="FFFF00"/>
                </a:solidFill>
              </a:rPr>
              <a:t>Careers</a:t>
            </a:r>
            <a:endParaRPr lang="en-GB" sz="3600" b="1" dirty="0"/>
          </a:p>
          <a:p>
            <a:pPr marL="0" indent="0" algn="r" eaLnBrk="1" hangingPunct="1">
              <a:buNone/>
              <a:defRPr/>
            </a:pPr>
            <a:r>
              <a:rPr lang="en-GB" dirty="0">
                <a:solidFill>
                  <a:schemeClr val="bg1"/>
                </a:solidFill>
              </a:rPr>
              <a:t>Ms A Reynolds</a:t>
            </a:r>
          </a:p>
        </p:txBody>
      </p:sp>
    </p:spTree>
    <p:extLst>
      <p:ext uri="{BB962C8B-B14F-4D97-AF65-F5344CB8AC3E}">
        <p14:creationId xmlns:p14="http://schemas.microsoft.com/office/powerpoint/2010/main" val="26669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solidFill>
                  <a:srgbClr val="FFFF00"/>
                </a:solidFill>
              </a:rPr>
              <a:t>A Year in Careers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70100199"/>
              </p:ext>
            </p:extLst>
          </p:nvPr>
        </p:nvGraphicFramePr>
        <p:xfrm>
          <a:off x="1909630" y="2438400"/>
          <a:ext cx="7055380" cy="43230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1774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62" y="274638"/>
            <a:ext cx="8973280" cy="1143000"/>
          </a:xfrm>
        </p:spPr>
        <p:txBody>
          <a:bodyPr>
            <a:noAutofit/>
          </a:bodyPr>
          <a:lstStyle/>
          <a:p>
            <a:r>
              <a:rPr lang="en-US" sz="3200" dirty="0">
                <a:solidFill>
                  <a:srgbClr val="FFFF00"/>
                </a:solidFill>
              </a:rPr>
              <a:t>University Applications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741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995082"/>
          </a:xfrm>
        </p:spPr>
        <p:txBody>
          <a:bodyPr>
            <a:noAutofit/>
          </a:bodyPr>
          <a:lstStyle/>
          <a:p>
            <a:r>
              <a:rPr lang="en-US" sz="4000" b="1" dirty="0">
                <a:solidFill>
                  <a:srgbClr val="FFFF00"/>
                </a:solidFill>
              </a:rPr>
              <a:t>UCAS deadlines</a:t>
            </a:r>
          </a:p>
        </p:txBody>
      </p:sp>
      <p:sp>
        <p:nvSpPr>
          <p:cNvPr id="3" name="Content Placeholder 2"/>
          <p:cNvSpPr>
            <a:spLocks noGrp="1"/>
          </p:cNvSpPr>
          <p:nvPr>
            <p:ph idx="1"/>
          </p:nvPr>
        </p:nvSpPr>
        <p:spPr>
          <a:xfrm>
            <a:off x="239607" y="1600201"/>
            <a:ext cx="8709711" cy="5001692"/>
          </a:xfrm>
        </p:spPr>
        <p:txBody>
          <a:bodyPr>
            <a:normAutofit/>
          </a:bodyPr>
          <a:lstStyle/>
          <a:p>
            <a:pPr>
              <a:lnSpc>
                <a:spcPct val="80000"/>
              </a:lnSpc>
              <a:defRPr/>
            </a:pPr>
            <a:r>
              <a:rPr lang="en-GB" sz="3200" b="1" u="sng" dirty="0">
                <a:solidFill>
                  <a:srgbClr val="00B0F0"/>
                </a:solidFill>
                <a:ea typeface="ＭＳ Ｐゴシック" pitchFamily="34" charset="-128"/>
              </a:rPr>
              <a:t>Personal statement</a:t>
            </a:r>
            <a:r>
              <a:rPr lang="en-GB" sz="3200" dirty="0">
                <a:solidFill>
                  <a:srgbClr val="00B0F0"/>
                </a:solidFill>
                <a:ea typeface="ＭＳ Ｐゴシック" pitchFamily="34" charset="-128"/>
              </a:rPr>
              <a:t> =&gt; </a:t>
            </a:r>
            <a:r>
              <a:rPr lang="en-GB" sz="3200" dirty="0">
                <a:solidFill>
                  <a:srgbClr val="FFFFFF"/>
                </a:solidFill>
                <a:ea typeface="ＭＳ Ｐゴシック" pitchFamily="34" charset="-128"/>
              </a:rPr>
              <a:t>important. First drafts were due in MAY – final editing occurs now. </a:t>
            </a:r>
          </a:p>
          <a:p>
            <a:pPr>
              <a:lnSpc>
                <a:spcPct val="80000"/>
              </a:lnSpc>
              <a:defRPr/>
            </a:pPr>
            <a:r>
              <a:rPr lang="en-GB" sz="3200" b="1" u="sng" dirty="0">
                <a:solidFill>
                  <a:srgbClr val="00B0F0"/>
                </a:solidFill>
                <a:ea typeface="ＭＳ Ｐゴシック" pitchFamily="34" charset="-128"/>
              </a:rPr>
              <a:t>Reference</a:t>
            </a:r>
            <a:r>
              <a:rPr lang="en-GB" sz="3200" b="1" dirty="0">
                <a:solidFill>
                  <a:srgbClr val="00B0F0"/>
                </a:solidFill>
                <a:ea typeface="ＭＳ Ｐゴシック" pitchFamily="34" charset="-128"/>
              </a:rPr>
              <a:t> information</a:t>
            </a:r>
            <a:r>
              <a:rPr lang="en-GB" sz="3200" dirty="0">
                <a:solidFill>
                  <a:srgbClr val="FFFFFF"/>
                </a:solidFill>
                <a:ea typeface="ＭＳ Ｐゴシック" pitchFamily="34" charset="-128"/>
              </a:rPr>
              <a:t> by </a:t>
            </a:r>
            <a:r>
              <a:rPr lang="en-GB" sz="3200" b="1" dirty="0">
                <a:solidFill>
                  <a:srgbClr val="FFFF00"/>
                </a:solidFill>
                <a:ea typeface="ＭＳ Ｐゴシック" pitchFamily="34" charset="-128"/>
              </a:rPr>
              <a:t>Thursday 14</a:t>
            </a:r>
            <a:r>
              <a:rPr lang="en-GB" sz="3200" b="1" baseline="30000" dirty="0">
                <a:solidFill>
                  <a:srgbClr val="FFFF00"/>
                </a:solidFill>
                <a:ea typeface="ＭＳ Ｐゴシック" pitchFamily="34" charset="-128"/>
              </a:rPr>
              <a:t>th</a:t>
            </a:r>
            <a:r>
              <a:rPr lang="en-GB" sz="3200" b="1" dirty="0">
                <a:solidFill>
                  <a:srgbClr val="FFFF00"/>
                </a:solidFill>
                <a:ea typeface="ＭＳ Ｐゴシック" pitchFamily="34" charset="-128"/>
              </a:rPr>
              <a:t> September</a:t>
            </a:r>
          </a:p>
          <a:p>
            <a:pPr>
              <a:lnSpc>
                <a:spcPct val="80000"/>
              </a:lnSpc>
              <a:defRPr/>
            </a:pPr>
            <a:r>
              <a:rPr lang="en-GB" sz="3200" b="1" dirty="0">
                <a:solidFill>
                  <a:srgbClr val="00B0F0"/>
                </a:solidFill>
                <a:ea typeface="ＭＳ Ｐゴシック" pitchFamily="34" charset="-128"/>
              </a:rPr>
              <a:t>Deadline </a:t>
            </a:r>
            <a:r>
              <a:rPr lang="en-GB" sz="3200" b="1" dirty="0">
                <a:solidFill>
                  <a:schemeClr val="bg1"/>
                </a:solidFill>
                <a:ea typeface="ＭＳ Ｐゴシック" pitchFamily="34" charset="-128"/>
              </a:rPr>
              <a:t>for</a:t>
            </a:r>
            <a:r>
              <a:rPr lang="en-GB" sz="3200" b="1" dirty="0">
                <a:solidFill>
                  <a:srgbClr val="00B0F0"/>
                </a:solidFill>
                <a:ea typeface="ＭＳ Ｐゴシック" pitchFamily="34" charset="-128"/>
              </a:rPr>
              <a:t> competitive entry </a:t>
            </a:r>
            <a:r>
              <a:rPr lang="en-GB" sz="3200" b="1" dirty="0">
                <a:solidFill>
                  <a:srgbClr val="FFFFFF"/>
                </a:solidFill>
                <a:ea typeface="ＭＳ Ｐゴシック" pitchFamily="34" charset="-128"/>
              </a:rPr>
              <a:t>applications </a:t>
            </a:r>
            <a:r>
              <a:rPr lang="en-GB" sz="3200" dirty="0">
                <a:solidFill>
                  <a:srgbClr val="FFFF00"/>
                </a:solidFill>
                <a:ea typeface="ＭＳ Ｐゴシック" pitchFamily="34" charset="-128"/>
              </a:rPr>
              <a:t>= </a:t>
            </a:r>
            <a:r>
              <a:rPr lang="en-GB" sz="3200" b="1" dirty="0">
                <a:solidFill>
                  <a:srgbClr val="FFFF00"/>
                </a:solidFill>
                <a:ea typeface="ＭＳ Ｐゴシック" pitchFamily="34" charset="-128"/>
              </a:rPr>
              <a:t>Friday 6</a:t>
            </a:r>
            <a:r>
              <a:rPr lang="en-GB" sz="3200" b="1" baseline="30000" dirty="0">
                <a:solidFill>
                  <a:srgbClr val="FFFF00"/>
                </a:solidFill>
                <a:ea typeface="ＭＳ Ｐゴシック" pitchFamily="34" charset="-128"/>
              </a:rPr>
              <a:t>th</a:t>
            </a:r>
            <a:r>
              <a:rPr lang="en-GB" sz="3200" b="1" dirty="0">
                <a:solidFill>
                  <a:srgbClr val="FFFF00"/>
                </a:solidFill>
                <a:ea typeface="ＭＳ Ｐゴシック" pitchFamily="34" charset="-128"/>
              </a:rPr>
              <a:t> October</a:t>
            </a:r>
          </a:p>
          <a:p>
            <a:pPr>
              <a:lnSpc>
                <a:spcPct val="80000"/>
              </a:lnSpc>
              <a:defRPr/>
            </a:pPr>
            <a:r>
              <a:rPr lang="en-GB" sz="3200" b="1" dirty="0">
                <a:solidFill>
                  <a:srgbClr val="FF6600"/>
                </a:solidFill>
                <a:ea typeface="ＭＳ Ｐゴシック" pitchFamily="34" charset="-128"/>
              </a:rPr>
              <a:t>Competitive entry </a:t>
            </a:r>
            <a:r>
              <a:rPr lang="en-GB" sz="3200" dirty="0">
                <a:solidFill>
                  <a:srgbClr val="FFFFFF"/>
                </a:solidFill>
                <a:ea typeface="ＭＳ Ｐゴシック" pitchFamily="34" charset="-128"/>
              </a:rPr>
              <a:t>courses = e.g. Medicine/Dentistry/</a:t>
            </a:r>
            <a:r>
              <a:rPr lang="en-GB" sz="3200" dirty="0" err="1">
                <a:solidFill>
                  <a:srgbClr val="FFFFFF"/>
                </a:solidFill>
                <a:ea typeface="ＭＳ Ｐゴシック" pitchFamily="34" charset="-128"/>
              </a:rPr>
              <a:t>Vet.Med</a:t>
            </a:r>
            <a:r>
              <a:rPr lang="en-GB" sz="3200" dirty="0">
                <a:solidFill>
                  <a:srgbClr val="FFFFFF"/>
                </a:solidFill>
                <a:ea typeface="ＭＳ Ｐゴシック" pitchFamily="34" charset="-128"/>
              </a:rPr>
              <a:t>./Oxford/Cambridge</a:t>
            </a:r>
          </a:p>
        </p:txBody>
      </p:sp>
    </p:spTree>
    <p:extLst>
      <p:ext uri="{BB962C8B-B14F-4D97-AF65-F5344CB8AC3E}">
        <p14:creationId xmlns:p14="http://schemas.microsoft.com/office/powerpoint/2010/main" val="3621376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43" y="83872"/>
            <a:ext cx="8949319" cy="1641486"/>
          </a:xfrm>
        </p:spPr>
        <p:txBody>
          <a:bodyPr>
            <a:noAutofit/>
          </a:bodyPr>
          <a:lstStyle/>
          <a:p>
            <a:r>
              <a:rPr lang="en-GB" sz="6000" dirty="0">
                <a:solidFill>
                  <a:srgbClr val="FFFF00"/>
                </a:solidFill>
              </a:rPr>
              <a:t>Additional Admissions Tests</a:t>
            </a:r>
            <a:endParaRPr lang="en-US" sz="6000" dirty="0">
              <a:solidFill>
                <a:srgbClr val="FFFF00"/>
              </a:solidFill>
            </a:endParaRPr>
          </a:p>
        </p:txBody>
      </p:sp>
      <p:graphicFrame>
        <p:nvGraphicFramePr>
          <p:cNvPr id="4" name="Content Placeholder 3"/>
          <p:cNvGraphicFramePr>
            <a:graphicFrameLocks noGrp="1"/>
          </p:cNvGraphicFramePr>
          <p:nvPr>
            <p:ph idx="1"/>
          </p:nvPr>
        </p:nvGraphicFramePr>
        <p:xfrm>
          <a:off x="481161" y="2031539"/>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0974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02" y="274638"/>
            <a:ext cx="8901399" cy="1143000"/>
          </a:xfrm>
        </p:spPr>
        <p:txBody>
          <a:bodyPr>
            <a:noAutofit/>
          </a:bodyPr>
          <a:lstStyle/>
          <a:p>
            <a:r>
              <a:rPr lang="en-US" sz="4000" b="1" dirty="0">
                <a:solidFill>
                  <a:srgbClr val="FFFF00"/>
                </a:solidFill>
              </a:rPr>
              <a:t>Pre-admission Interviews</a:t>
            </a:r>
          </a:p>
        </p:txBody>
      </p:sp>
      <p:graphicFrame>
        <p:nvGraphicFramePr>
          <p:cNvPr id="4" name="Content Placeholder 3"/>
          <p:cNvGraphicFramePr>
            <a:graphicFrameLocks noGrp="1"/>
          </p:cNvGraphicFramePr>
          <p:nvPr>
            <p:ph idx="1"/>
          </p:nvPr>
        </p:nvGraphicFramePr>
        <p:xfrm>
          <a:off x="457200" y="1600200"/>
          <a:ext cx="8229600" cy="5013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769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55763"/>
            <a:ext cx="8686800" cy="1773284"/>
          </a:xfrm>
        </p:spPr>
        <p:txBody>
          <a:bodyPr>
            <a:noAutofit/>
          </a:bodyPr>
          <a:lstStyle/>
          <a:p>
            <a:pPr eaLnBrk="1" hangingPunct="1">
              <a:defRPr/>
            </a:pPr>
            <a:r>
              <a:rPr lang="en-GB" sz="6000" b="1" dirty="0">
                <a:solidFill>
                  <a:srgbClr val="FFFF00"/>
                </a:solidFill>
                <a:ea typeface="+mj-ea"/>
              </a:rPr>
              <a:t>University Open Days &amp; Events</a:t>
            </a:r>
          </a:p>
        </p:txBody>
      </p:sp>
      <p:sp>
        <p:nvSpPr>
          <p:cNvPr id="16387" name="Rectangle 3"/>
          <p:cNvSpPr>
            <a:spLocks noGrp="1" noChangeArrowheads="1"/>
          </p:cNvSpPr>
          <p:nvPr>
            <p:ph type="body" idx="1"/>
          </p:nvPr>
        </p:nvSpPr>
        <p:spPr>
          <a:xfrm>
            <a:off x="228600" y="2209800"/>
            <a:ext cx="8686800" cy="4191000"/>
          </a:xfrm>
        </p:spPr>
        <p:txBody>
          <a:bodyPr>
            <a:normAutofit/>
          </a:bodyPr>
          <a:lstStyle/>
          <a:p>
            <a:pPr>
              <a:defRPr/>
            </a:pPr>
            <a:r>
              <a:rPr lang="en-GB" b="1" dirty="0">
                <a:solidFill>
                  <a:srgbClr val="558ED5"/>
                </a:solidFill>
                <a:ea typeface="ＭＳ Ｐゴシック" pitchFamily="34" charset="-128"/>
              </a:rPr>
              <a:t>ULSTER University</a:t>
            </a:r>
            <a:r>
              <a:rPr lang="en-GB" b="1" dirty="0">
                <a:solidFill>
                  <a:srgbClr val="FF6600"/>
                </a:solidFill>
                <a:ea typeface="ＭＳ Ｐゴシック" pitchFamily="34" charset="-128"/>
              </a:rPr>
              <a:t> </a:t>
            </a:r>
            <a:r>
              <a:rPr lang="en-GB" b="1" dirty="0">
                <a:solidFill>
                  <a:srgbClr val="558ED5"/>
                </a:solidFill>
                <a:ea typeface="ＭＳ Ｐゴシック" pitchFamily="34" charset="-128"/>
              </a:rPr>
              <a:t>– Friday 8</a:t>
            </a:r>
            <a:r>
              <a:rPr lang="en-GB" b="1" baseline="30000" dirty="0">
                <a:solidFill>
                  <a:srgbClr val="558ED5"/>
                </a:solidFill>
                <a:ea typeface="ＭＳ Ｐゴシック" pitchFamily="34" charset="-128"/>
              </a:rPr>
              <a:t>th</a:t>
            </a:r>
            <a:r>
              <a:rPr lang="en-GB" b="1" dirty="0">
                <a:solidFill>
                  <a:srgbClr val="558ED5"/>
                </a:solidFill>
                <a:ea typeface="ＭＳ Ｐゴシック" pitchFamily="34" charset="-128"/>
              </a:rPr>
              <a:t> Sept.=&gt;Belfast</a:t>
            </a:r>
            <a:endParaRPr lang="en-GB" dirty="0">
              <a:solidFill>
                <a:srgbClr val="558ED5"/>
              </a:solidFill>
              <a:ea typeface="ＭＳ Ｐゴシック" pitchFamily="34" charset="-128"/>
            </a:endParaRPr>
          </a:p>
          <a:p>
            <a:pPr>
              <a:defRPr/>
            </a:pPr>
            <a:r>
              <a:rPr lang="en-GB" b="1" dirty="0">
                <a:solidFill>
                  <a:srgbClr val="1CD605"/>
                </a:solidFill>
                <a:ea typeface="ＭＳ Ｐゴシック" pitchFamily="34" charset="-128"/>
              </a:rPr>
              <a:t>St. Mary’</a:t>
            </a:r>
            <a:r>
              <a:rPr lang="en-GB" altLang="ja-JP" b="1" dirty="0">
                <a:solidFill>
                  <a:srgbClr val="1CD605"/>
                </a:solidFill>
                <a:ea typeface="ＭＳ Ｐゴシック" pitchFamily="34" charset="-128"/>
              </a:rPr>
              <a:t>s Uni. College </a:t>
            </a:r>
            <a:r>
              <a:rPr lang="en-GB" altLang="ja-JP" dirty="0">
                <a:solidFill>
                  <a:srgbClr val="1CD605"/>
                </a:solidFill>
                <a:ea typeface="ＭＳ Ｐゴシック" pitchFamily="34" charset="-128"/>
              </a:rPr>
              <a:t>– Wednesday 13</a:t>
            </a:r>
            <a:r>
              <a:rPr lang="en-GB" altLang="ja-JP" baseline="30000" dirty="0">
                <a:solidFill>
                  <a:srgbClr val="1CD605"/>
                </a:solidFill>
                <a:ea typeface="ＭＳ Ｐゴシック" pitchFamily="34" charset="-128"/>
              </a:rPr>
              <a:t>th</a:t>
            </a:r>
            <a:r>
              <a:rPr lang="en-GB" altLang="ja-JP" dirty="0">
                <a:solidFill>
                  <a:srgbClr val="1CD605"/>
                </a:solidFill>
                <a:ea typeface="ＭＳ Ｐゴシック" pitchFamily="34" charset="-128"/>
              </a:rPr>
              <a:t> September</a:t>
            </a:r>
            <a:endParaRPr lang="en-GB" dirty="0">
              <a:solidFill>
                <a:srgbClr val="1CD605"/>
              </a:solidFill>
              <a:ea typeface="ＭＳ Ｐゴシック" pitchFamily="34" charset="-128"/>
            </a:endParaRPr>
          </a:p>
          <a:p>
            <a:pPr eaLnBrk="1" hangingPunct="1">
              <a:defRPr/>
            </a:pPr>
            <a:r>
              <a:rPr lang="en-GB" dirty="0">
                <a:solidFill>
                  <a:srgbClr val="FFFFFF"/>
                </a:solidFill>
                <a:ea typeface="ＭＳ Ｐゴシック" pitchFamily="34" charset="-128"/>
              </a:rPr>
              <a:t>Some universities are still offering </a:t>
            </a:r>
            <a:r>
              <a:rPr lang="en-GB" b="1" dirty="0">
                <a:solidFill>
                  <a:srgbClr val="FFFFFF"/>
                </a:solidFill>
                <a:ea typeface="ＭＳ Ｐゴシック" pitchFamily="34" charset="-128"/>
              </a:rPr>
              <a:t>VIRTUAL events </a:t>
            </a:r>
            <a:r>
              <a:rPr lang="en-GB" dirty="0">
                <a:solidFill>
                  <a:srgbClr val="FFFFFF"/>
                </a:solidFill>
                <a:ea typeface="ＭＳ Ｐゴシック" pitchFamily="34" charset="-128"/>
              </a:rPr>
              <a:t>=&gt; need to register to take part. </a:t>
            </a:r>
          </a:p>
          <a:p>
            <a:pPr eaLnBrk="1" hangingPunct="1">
              <a:defRPr/>
            </a:pPr>
            <a:r>
              <a:rPr lang="en-GB" dirty="0">
                <a:solidFill>
                  <a:schemeClr val="accent6">
                    <a:lumMod val="75000"/>
                  </a:schemeClr>
                </a:solidFill>
                <a:ea typeface="ＭＳ Ｐゴシック" pitchFamily="34" charset="-128"/>
              </a:rPr>
              <a:t>All info. on events =&gt; in Google Classroom.</a:t>
            </a:r>
          </a:p>
        </p:txBody>
      </p:sp>
    </p:spTree>
    <p:extLst>
      <p:ext uri="{BB962C8B-B14F-4D97-AF65-F5344CB8AC3E}">
        <p14:creationId xmlns:p14="http://schemas.microsoft.com/office/powerpoint/2010/main" val="3727679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 y="304800"/>
            <a:ext cx="8913378" cy="1143000"/>
          </a:xfrm>
        </p:spPr>
        <p:txBody>
          <a:bodyPr>
            <a:noAutofit/>
          </a:bodyPr>
          <a:lstStyle/>
          <a:p>
            <a:r>
              <a:rPr lang="en-GB" sz="4400" b="1" dirty="0">
                <a:solidFill>
                  <a:srgbClr val="FFFF00"/>
                </a:solidFill>
              </a:rPr>
              <a:t>“I’m not going to university.”</a:t>
            </a:r>
          </a:p>
        </p:txBody>
      </p:sp>
      <p:sp>
        <p:nvSpPr>
          <p:cNvPr id="3" name="Content Placeholder 2"/>
          <p:cNvSpPr>
            <a:spLocks noGrp="1"/>
          </p:cNvSpPr>
          <p:nvPr>
            <p:ph idx="1"/>
          </p:nvPr>
        </p:nvSpPr>
        <p:spPr>
          <a:xfrm>
            <a:off x="457199" y="1600200"/>
            <a:ext cx="8564001" cy="4876800"/>
          </a:xfrm>
        </p:spPr>
        <p:txBody>
          <a:bodyPr>
            <a:noAutofit/>
          </a:bodyPr>
          <a:lstStyle/>
          <a:p>
            <a:r>
              <a:rPr lang="en-GB" sz="4000" dirty="0">
                <a:solidFill>
                  <a:srgbClr val="1CD605"/>
                </a:solidFill>
              </a:rPr>
              <a:t>Higher level apprenticeships </a:t>
            </a:r>
            <a:r>
              <a:rPr lang="en-GB" sz="4000" dirty="0">
                <a:solidFill>
                  <a:srgbClr val="FFFFFF"/>
                </a:solidFill>
              </a:rPr>
              <a:t>/ degree apprenticeships =&gt; “student” is actually an </a:t>
            </a:r>
            <a:r>
              <a:rPr lang="en-GB" sz="4000" dirty="0">
                <a:solidFill>
                  <a:srgbClr val="F79646"/>
                </a:solidFill>
              </a:rPr>
              <a:t>EMPLOYEE +</a:t>
            </a:r>
            <a:r>
              <a:rPr lang="en-GB" sz="4000" dirty="0">
                <a:solidFill>
                  <a:srgbClr val="FFFFFF"/>
                </a:solidFill>
              </a:rPr>
              <a:t> course fees are paid</a:t>
            </a:r>
          </a:p>
          <a:p>
            <a:r>
              <a:rPr lang="en-GB" sz="4000" dirty="0">
                <a:solidFill>
                  <a:srgbClr val="FFFFFF"/>
                </a:solidFill>
              </a:rPr>
              <a:t>Training schemes</a:t>
            </a:r>
          </a:p>
          <a:p>
            <a:r>
              <a:rPr lang="en-GB" sz="4000" dirty="0">
                <a:solidFill>
                  <a:srgbClr val="FFFFFF"/>
                </a:solidFill>
              </a:rPr>
              <a:t>Employment </a:t>
            </a:r>
          </a:p>
          <a:p>
            <a:r>
              <a:rPr lang="en-GB" sz="4000" dirty="0">
                <a:solidFill>
                  <a:srgbClr val="FFFFFF"/>
                </a:solidFill>
              </a:rPr>
              <a:t>Gap year – what are you going to </a:t>
            </a:r>
            <a:r>
              <a:rPr lang="en-GB" sz="4000" b="1" i="1" dirty="0">
                <a:solidFill>
                  <a:schemeClr val="tx2">
                    <a:lumMod val="60000"/>
                    <a:lumOff val="40000"/>
                  </a:schemeClr>
                </a:solidFill>
              </a:rPr>
              <a:t>do</a:t>
            </a:r>
            <a:r>
              <a:rPr lang="en-GB" sz="4000" dirty="0">
                <a:solidFill>
                  <a:srgbClr val="FFFFFF"/>
                </a:solidFill>
              </a:rPr>
              <a:t>?</a:t>
            </a:r>
          </a:p>
        </p:txBody>
      </p:sp>
    </p:spTree>
    <p:extLst>
      <p:ext uri="{BB962C8B-B14F-4D97-AF65-F5344CB8AC3E}">
        <p14:creationId xmlns:p14="http://schemas.microsoft.com/office/powerpoint/2010/main" val="1315283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3985"/>
            <a:ext cx="8229600" cy="1143000"/>
          </a:xfrm>
        </p:spPr>
        <p:txBody>
          <a:bodyPr>
            <a:normAutofit/>
          </a:bodyPr>
          <a:lstStyle/>
          <a:p>
            <a:pPr>
              <a:defRPr/>
            </a:pPr>
            <a:r>
              <a:rPr lang="en-GB" sz="4800" b="1" dirty="0">
                <a:solidFill>
                  <a:srgbClr val="FFFF00"/>
                </a:solidFill>
              </a:rPr>
              <a:t>Please keep up to date!</a:t>
            </a:r>
          </a:p>
        </p:txBody>
      </p:sp>
      <p:sp>
        <p:nvSpPr>
          <p:cNvPr id="17411" name="Content Placeholder 2"/>
          <p:cNvSpPr>
            <a:spLocks noGrp="1"/>
          </p:cNvSpPr>
          <p:nvPr>
            <p:ph idx="1"/>
          </p:nvPr>
        </p:nvSpPr>
        <p:spPr>
          <a:xfrm>
            <a:off x="228600" y="1143000"/>
            <a:ext cx="8458200" cy="5476192"/>
          </a:xfrm>
        </p:spPr>
        <p:txBody>
          <a:bodyPr>
            <a:normAutofit fontScale="92500"/>
          </a:bodyPr>
          <a:lstStyle/>
          <a:p>
            <a:pPr>
              <a:defRPr/>
            </a:pPr>
            <a:r>
              <a:rPr lang="en-GB" sz="3600" dirty="0">
                <a:solidFill>
                  <a:srgbClr val="FFFFFF"/>
                </a:solidFill>
                <a:ea typeface="ＭＳ Ｐゴシック" pitchFamily="34" charset="-128"/>
              </a:rPr>
              <a:t>Senior Careers </a:t>
            </a:r>
            <a:r>
              <a:rPr lang="en-GB" sz="3600" u="sng" dirty="0">
                <a:solidFill>
                  <a:srgbClr val="FFFFFF"/>
                </a:solidFill>
                <a:ea typeface="ＭＳ Ｐゴシック" pitchFamily="34" charset="-128"/>
              </a:rPr>
              <a:t>Google Classroom</a:t>
            </a:r>
            <a:r>
              <a:rPr lang="en-GB" sz="3600" dirty="0">
                <a:solidFill>
                  <a:srgbClr val="FFFFFF"/>
                </a:solidFill>
                <a:ea typeface="ＭＳ Ｐゴシック" pitchFamily="34" charset="-128"/>
              </a:rPr>
              <a:t> </a:t>
            </a:r>
          </a:p>
          <a:p>
            <a:pPr>
              <a:defRPr/>
            </a:pPr>
            <a:r>
              <a:rPr lang="en-GB" sz="3600" u="sng" dirty="0">
                <a:solidFill>
                  <a:srgbClr val="FFFFFF"/>
                </a:solidFill>
                <a:ea typeface="ＭＳ Ｐゴシック" pitchFamily="34" charset="-128"/>
              </a:rPr>
              <a:t>Students’ school email</a:t>
            </a:r>
          </a:p>
          <a:p>
            <a:pPr>
              <a:defRPr/>
            </a:pPr>
            <a:r>
              <a:rPr lang="en-GB" sz="3600" dirty="0">
                <a:solidFill>
                  <a:srgbClr val="FFFFFF"/>
                </a:solidFill>
                <a:ea typeface="ＭＳ Ｐゴシック" pitchFamily="34" charset="-128"/>
              </a:rPr>
              <a:t>Facilities in the study hall &amp; careers room to complete </a:t>
            </a:r>
            <a:r>
              <a:rPr lang="en-GB" sz="3600" b="1" u="sng" dirty="0">
                <a:solidFill>
                  <a:srgbClr val="FFFFFF"/>
                </a:solidFill>
                <a:ea typeface="ＭＳ Ｐゴシック" pitchFamily="34" charset="-128"/>
              </a:rPr>
              <a:t>your</a:t>
            </a:r>
            <a:r>
              <a:rPr lang="en-GB" sz="3600" b="1" dirty="0">
                <a:solidFill>
                  <a:srgbClr val="FFFFFF"/>
                </a:solidFill>
                <a:ea typeface="ＭＳ Ｐゴシック" pitchFamily="34" charset="-128"/>
              </a:rPr>
              <a:t> research </a:t>
            </a:r>
            <a:r>
              <a:rPr lang="en-GB" sz="3600" dirty="0">
                <a:solidFill>
                  <a:srgbClr val="FFFFFF"/>
                </a:solidFill>
                <a:ea typeface="ＭＳ Ｐゴシック" pitchFamily="34" charset="-128"/>
              </a:rPr>
              <a:t>over the next few weeks – be </a:t>
            </a:r>
            <a:r>
              <a:rPr lang="en-GB" sz="3600" dirty="0">
                <a:solidFill>
                  <a:srgbClr val="1CD605"/>
                </a:solidFill>
                <a:ea typeface="ＭＳ Ｐゴシック" pitchFamily="34" charset="-128"/>
              </a:rPr>
              <a:t>INFORMED</a:t>
            </a:r>
          </a:p>
          <a:p>
            <a:pPr>
              <a:defRPr/>
            </a:pPr>
            <a:r>
              <a:rPr lang="en-GB" sz="3600" dirty="0">
                <a:solidFill>
                  <a:srgbClr val="FFFFFF"/>
                </a:solidFill>
                <a:ea typeface="ＭＳ Ｐゴシック" pitchFamily="34" charset="-128"/>
              </a:rPr>
              <a:t>University prospectuses =&gt; my classroom</a:t>
            </a:r>
          </a:p>
          <a:p>
            <a:pPr>
              <a:defRPr/>
            </a:pPr>
            <a:r>
              <a:rPr lang="en-GB" sz="3600" dirty="0">
                <a:solidFill>
                  <a:srgbClr val="FFFFFF"/>
                </a:solidFill>
                <a:ea typeface="ＭＳ Ｐゴシック" pitchFamily="34" charset="-128"/>
              </a:rPr>
              <a:t>Careers Dept. tweets </a:t>
            </a:r>
            <a:r>
              <a:rPr lang="en-GB" sz="3600" b="1" dirty="0">
                <a:solidFill>
                  <a:srgbClr val="00B0F0"/>
                </a:solidFill>
                <a:ea typeface="ＭＳ Ｐゴシック" pitchFamily="34" charset="-128"/>
              </a:rPr>
              <a:t>@</a:t>
            </a:r>
            <a:r>
              <a:rPr lang="en-GB" sz="3600" b="1" dirty="0" err="1">
                <a:solidFill>
                  <a:srgbClr val="00B0F0"/>
                </a:solidFill>
                <a:ea typeface="ＭＳ Ｐゴシック" pitchFamily="34" charset="-128"/>
              </a:rPr>
              <a:t>AbbeyCareers</a:t>
            </a:r>
            <a:endParaRPr lang="en-GB" sz="3600" b="1" dirty="0">
              <a:solidFill>
                <a:srgbClr val="00B0F0"/>
              </a:solidFill>
              <a:ea typeface="ＭＳ Ｐゴシック" pitchFamily="34" charset="-128"/>
            </a:endParaRPr>
          </a:p>
        </p:txBody>
      </p:sp>
    </p:spTree>
    <p:extLst>
      <p:ext uri="{BB962C8B-B14F-4D97-AF65-F5344CB8AC3E}">
        <p14:creationId xmlns:p14="http://schemas.microsoft.com/office/powerpoint/2010/main" val="525602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defRPr/>
            </a:pPr>
            <a:r>
              <a:rPr lang="en-GB" sz="4800" dirty="0">
                <a:solidFill>
                  <a:srgbClr val="FFFF00"/>
                </a:solidFill>
              </a:rPr>
              <a:t>Welcome</a:t>
            </a:r>
          </a:p>
        </p:txBody>
      </p:sp>
      <p:sp>
        <p:nvSpPr>
          <p:cNvPr id="6147" name="Rectangle 3"/>
          <p:cNvSpPr>
            <a:spLocks noGrp="1" noChangeArrowheads="1"/>
          </p:cNvSpPr>
          <p:nvPr>
            <p:ph idx="1"/>
          </p:nvPr>
        </p:nvSpPr>
        <p:spPr>
          <a:xfrm>
            <a:off x="457200" y="2918725"/>
            <a:ext cx="8229600" cy="3558275"/>
          </a:xfrm>
        </p:spPr>
        <p:txBody>
          <a:bodyPr/>
          <a:lstStyle/>
          <a:p>
            <a:pPr eaLnBrk="1" hangingPunct="1">
              <a:buFont typeface="Wingdings" charset="0"/>
              <a:buChar char="l"/>
              <a:defRPr/>
            </a:pPr>
            <a:r>
              <a:rPr lang="en-GB" dirty="0"/>
              <a:t>Well done on A/S performance </a:t>
            </a:r>
          </a:p>
          <a:p>
            <a:pPr eaLnBrk="1" hangingPunct="1">
              <a:buFont typeface="Wingdings" charset="0"/>
              <a:buChar char="l"/>
              <a:defRPr/>
            </a:pPr>
            <a:r>
              <a:rPr lang="en-GB" dirty="0"/>
              <a:t>Appreciation of attendance at meeting</a:t>
            </a:r>
          </a:p>
          <a:p>
            <a:pPr eaLnBrk="1" hangingPunct="1">
              <a:buFont typeface="Wingdings" charset="0"/>
              <a:buChar char="l"/>
              <a:defRPr/>
            </a:pPr>
            <a:r>
              <a:rPr lang="en-GB" dirty="0"/>
              <a:t>Information rather than usual Parent Teacher Meeting</a:t>
            </a:r>
          </a:p>
          <a:p>
            <a:pPr eaLnBrk="1" hangingPunct="1">
              <a:buFont typeface="Wingdings" charset="0"/>
              <a:buChar char="l"/>
              <a:defRPr/>
            </a:pPr>
            <a:r>
              <a:rPr lang="en-GB" dirty="0"/>
              <a:t>Having this meeting in order to try and highlight with you as parents and students the issues that could have a serious impact on your A level Grades</a:t>
            </a:r>
          </a:p>
          <a:p>
            <a:pPr eaLnBrk="1" hangingPunct="1">
              <a:buFont typeface="Wingdings" charset="0"/>
              <a:buChar char="l"/>
              <a:defRPr/>
            </a:pPr>
            <a:endParaRPr lang="en-GB" dirty="0"/>
          </a:p>
        </p:txBody>
      </p:sp>
    </p:spTree>
    <p:extLst>
      <p:ext uri="{BB962C8B-B14F-4D97-AF65-F5344CB8AC3E}">
        <p14:creationId xmlns:p14="http://schemas.microsoft.com/office/powerpoint/2010/main" val="149822025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noAutofit/>
          </a:bodyPr>
          <a:lstStyle/>
          <a:p>
            <a:pPr eaLnBrk="1" hangingPunct="1">
              <a:defRPr/>
            </a:pPr>
            <a:r>
              <a:rPr lang="en-GB" sz="5400" dirty="0">
                <a:solidFill>
                  <a:srgbClr val="FFFF00"/>
                </a:solidFill>
              </a:rPr>
              <a:t>Principal</a:t>
            </a:r>
          </a:p>
        </p:txBody>
      </p:sp>
      <p:sp>
        <p:nvSpPr>
          <p:cNvPr id="5123" name="Rectangle 5"/>
          <p:cNvSpPr>
            <a:spLocks noGrp="1" noChangeArrowheads="1"/>
          </p:cNvSpPr>
          <p:nvPr>
            <p:ph type="subTitle" idx="1"/>
          </p:nvPr>
        </p:nvSpPr>
        <p:spPr/>
        <p:txBody>
          <a:bodyPr/>
          <a:lstStyle/>
          <a:p>
            <a:pPr eaLnBrk="1" hangingPunct="1">
              <a:buFont typeface="Wingdings" charset="0"/>
              <a:buNone/>
              <a:defRPr/>
            </a:pPr>
            <a:r>
              <a:rPr lang="en-GB" dirty="0"/>
              <a:t>Mrs G Savage</a:t>
            </a:r>
          </a:p>
        </p:txBody>
      </p:sp>
    </p:spTree>
    <p:extLst>
      <p:ext uri="{BB962C8B-B14F-4D97-AF65-F5344CB8AC3E}">
        <p14:creationId xmlns:p14="http://schemas.microsoft.com/office/powerpoint/2010/main" val="228855080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GB" dirty="0">
                <a:solidFill>
                  <a:srgbClr val="FFFF00"/>
                </a:solidFill>
              </a:rPr>
              <a:t>Purpose of Morning</a:t>
            </a:r>
          </a:p>
        </p:txBody>
      </p:sp>
      <p:sp>
        <p:nvSpPr>
          <p:cNvPr id="7171" name="Rectangle 3"/>
          <p:cNvSpPr>
            <a:spLocks noGrp="1" noChangeArrowheads="1"/>
          </p:cNvSpPr>
          <p:nvPr>
            <p:ph idx="1"/>
          </p:nvPr>
        </p:nvSpPr>
        <p:spPr>
          <a:xfrm>
            <a:off x="457200" y="2819400"/>
            <a:ext cx="8229600" cy="3278735"/>
          </a:xfrm>
        </p:spPr>
        <p:txBody>
          <a:bodyPr>
            <a:normAutofit/>
          </a:bodyPr>
          <a:lstStyle/>
          <a:p>
            <a:pPr eaLnBrk="1" hangingPunct="1">
              <a:buFont typeface="Wingdings" charset="0"/>
              <a:buChar char="l"/>
              <a:defRPr/>
            </a:pPr>
            <a:r>
              <a:rPr lang="en-GB" dirty="0"/>
              <a:t>Set Context for A Level Studies</a:t>
            </a:r>
          </a:p>
          <a:p>
            <a:pPr eaLnBrk="1" hangingPunct="1">
              <a:buFont typeface="Wingdings" charset="0"/>
              <a:buChar char="l"/>
              <a:defRPr/>
            </a:pPr>
            <a:r>
              <a:rPr lang="en-GB" dirty="0"/>
              <a:t>Identify Issues which can hinder students from achieving their potential</a:t>
            </a:r>
          </a:p>
          <a:p>
            <a:pPr eaLnBrk="1" hangingPunct="1">
              <a:buFont typeface="Wingdings" charset="0"/>
              <a:buChar char="l"/>
              <a:defRPr/>
            </a:pPr>
            <a:r>
              <a:rPr lang="en-GB" dirty="0"/>
              <a:t>Experience has shown us that these issues do impact very negatively on student performance and in many cases prevent students achieving their chosen course of studies</a:t>
            </a:r>
          </a:p>
        </p:txBody>
      </p:sp>
    </p:spTree>
    <p:extLst>
      <p:ext uri="{BB962C8B-B14F-4D97-AF65-F5344CB8AC3E}">
        <p14:creationId xmlns:p14="http://schemas.microsoft.com/office/powerpoint/2010/main" val="168529334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p:txBody>
          <a:bodyPr>
            <a:noAutofit/>
          </a:bodyPr>
          <a:lstStyle/>
          <a:p>
            <a:pPr eaLnBrk="1" hangingPunct="1">
              <a:defRPr/>
            </a:pPr>
            <a:r>
              <a:rPr lang="en-GB" sz="5400" dirty="0">
                <a:solidFill>
                  <a:srgbClr val="FFFF00"/>
                </a:solidFill>
              </a:rPr>
              <a:t>Year Tutor</a:t>
            </a:r>
          </a:p>
        </p:txBody>
      </p:sp>
      <p:sp>
        <p:nvSpPr>
          <p:cNvPr id="8195" name="Rectangle 5"/>
          <p:cNvSpPr>
            <a:spLocks noGrp="1" noChangeArrowheads="1"/>
          </p:cNvSpPr>
          <p:nvPr>
            <p:ph type="subTitle" idx="1"/>
          </p:nvPr>
        </p:nvSpPr>
        <p:spPr>
          <a:xfrm>
            <a:off x="2145244" y="5029200"/>
            <a:ext cx="6400800" cy="835455"/>
          </a:xfrm>
        </p:spPr>
        <p:txBody>
          <a:bodyPr>
            <a:normAutofit/>
          </a:bodyPr>
          <a:lstStyle/>
          <a:p>
            <a:pPr eaLnBrk="1" hangingPunct="1">
              <a:buFont typeface="Wingdings" charset="0"/>
              <a:buNone/>
              <a:defRPr/>
            </a:pPr>
            <a:r>
              <a:rPr lang="en-GB" sz="2800" b="1" dirty="0"/>
              <a:t>Mrs B Tohill</a:t>
            </a:r>
          </a:p>
        </p:txBody>
      </p:sp>
    </p:spTree>
    <p:extLst>
      <p:ext uri="{BB962C8B-B14F-4D97-AF65-F5344CB8AC3E}">
        <p14:creationId xmlns:p14="http://schemas.microsoft.com/office/powerpoint/2010/main" val="17001131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GB" dirty="0">
                <a:solidFill>
                  <a:srgbClr val="FFFF00"/>
                </a:solidFill>
              </a:rPr>
              <a:t>Part Time Work</a:t>
            </a:r>
          </a:p>
        </p:txBody>
      </p:sp>
      <p:sp>
        <p:nvSpPr>
          <p:cNvPr id="9219" name="Rectangle 3"/>
          <p:cNvSpPr>
            <a:spLocks noGrp="1" noChangeArrowheads="1"/>
          </p:cNvSpPr>
          <p:nvPr>
            <p:ph idx="1"/>
          </p:nvPr>
        </p:nvSpPr>
        <p:spPr>
          <a:xfrm>
            <a:off x="228600" y="2895600"/>
            <a:ext cx="8458200" cy="3354935"/>
          </a:xfrm>
        </p:spPr>
        <p:txBody>
          <a:bodyPr>
            <a:normAutofit/>
          </a:bodyPr>
          <a:lstStyle/>
          <a:p>
            <a:pPr eaLnBrk="1" hangingPunct="1">
              <a:defRPr/>
            </a:pPr>
            <a:r>
              <a:rPr lang="en-GB" dirty="0">
                <a:ea typeface="ＭＳ Ｐゴシック" pitchFamily="34" charset="-128"/>
              </a:rPr>
              <a:t>Need to maintain BALANCE</a:t>
            </a:r>
          </a:p>
          <a:p>
            <a:pPr eaLnBrk="1" hangingPunct="1">
              <a:defRPr/>
            </a:pPr>
            <a:r>
              <a:rPr lang="en-GB" dirty="0">
                <a:ea typeface="ＭＳ Ｐゴシック" pitchFamily="34" charset="-128"/>
              </a:rPr>
              <a:t>Recommend that students should not work </a:t>
            </a:r>
          </a:p>
          <a:p>
            <a:pPr marL="0" indent="0" eaLnBrk="1" hangingPunct="1">
              <a:buNone/>
              <a:defRPr/>
            </a:pPr>
            <a:r>
              <a:rPr lang="en-GB" dirty="0">
                <a:ea typeface="ＭＳ Ｐゴシック" pitchFamily="34" charset="-128"/>
              </a:rPr>
              <a:t>	</a:t>
            </a:r>
            <a:r>
              <a:rPr lang="en-GB" b="1" dirty="0">
                <a:solidFill>
                  <a:srgbClr val="00B0F0"/>
                </a:solidFill>
                <a:ea typeface="ＭＳ Ｐゴシック" pitchFamily="34" charset="-128"/>
              </a:rPr>
              <a:t>Monday – Thursday evenings</a:t>
            </a:r>
          </a:p>
          <a:p>
            <a:pPr eaLnBrk="1" hangingPunct="1">
              <a:defRPr/>
            </a:pPr>
            <a:r>
              <a:rPr lang="en-GB" dirty="0">
                <a:ea typeface="ＭＳ Ｐゴシック" pitchFamily="34" charset="-128"/>
              </a:rPr>
              <a:t>If doing part time work on weekends time must also be made for study</a:t>
            </a:r>
          </a:p>
          <a:p>
            <a:pPr eaLnBrk="1" hangingPunct="1">
              <a:defRPr/>
            </a:pPr>
            <a:r>
              <a:rPr lang="en-GB" dirty="0">
                <a:ea typeface="ＭＳ Ｐゴシック" pitchFamily="34" charset="-128"/>
              </a:rPr>
              <a:t>Recommended study time is 20 hours a week outside of school</a:t>
            </a:r>
          </a:p>
        </p:txBody>
      </p:sp>
    </p:spTree>
    <p:extLst>
      <p:ext uri="{BB962C8B-B14F-4D97-AF65-F5344CB8AC3E}">
        <p14:creationId xmlns:p14="http://schemas.microsoft.com/office/powerpoint/2010/main" val="12904726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defRPr/>
            </a:pPr>
            <a:r>
              <a:rPr lang="en-GB" dirty="0">
                <a:solidFill>
                  <a:srgbClr val="FFFF00"/>
                </a:solidFill>
              </a:rPr>
              <a:t>Study Hall – Assembly Hall</a:t>
            </a:r>
          </a:p>
        </p:txBody>
      </p:sp>
      <p:sp>
        <p:nvSpPr>
          <p:cNvPr id="10243" name="Rectangle 3"/>
          <p:cNvSpPr>
            <a:spLocks noGrp="1" noChangeArrowheads="1"/>
          </p:cNvSpPr>
          <p:nvPr>
            <p:ph idx="1"/>
          </p:nvPr>
        </p:nvSpPr>
        <p:spPr/>
        <p:txBody>
          <a:bodyPr>
            <a:normAutofit fontScale="92500" lnSpcReduction="10000"/>
          </a:bodyPr>
          <a:lstStyle/>
          <a:p>
            <a:pPr eaLnBrk="1" hangingPunct="1">
              <a:lnSpc>
                <a:spcPct val="90000"/>
              </a:lnSpc>
              <a:defRPr/>
            </a:pPr>
            <a:r>
              <a:rPr lang="en-GB" dirty="0">
                <a:ea typeface="ＭＳ Ｐゴシック" pitchFamily="34" charset="-128"/>
              </a:rPr>
              <a:t>Bring your own Device</a:t>
            </a:r>
          </a:p>
          <a:p>
            <a:pPr eaLnBrk="1" hangingPunct="1">
              <a:lnSpc>
                <a:spcPct val="90000"/>
              </a:lnSpc>
              <a:defRPr/>
            </a:pPr>
            <a:r>
              <a:rPr lang="en-GB" dirty="0" err="1">
                <a:ea typeface="ＭＳ Ｐゴシック" pitchFamily="34" charset="-128"/>
              </a:rPr>
              <a:t>Wifi</a:t>
            </a:r>
            <a:r>
              <a:rPr lang="en-GB" dirty="0">
                <a:ea typeface="ＭＳ Ｐゴシック" pitchFamily="34" charset="-128"/>
              </a:rPr>
              <a:t> Access/Chrome books available</a:t>
            </a:r>
          </a:p>
          <a:p>
            <a:pPr eaLnBrk="1" hangingPunct="1">
              <a:lnSpc>
                <a:spcPct val="90000"/>
              </a:lnSpc>
              <a:defRPr/>
            </a:pPr>
            <a:r>
              <a:rPr lang="en-GB" sz="2800" dirty="0">
                <a:ea typeface="ＭＳ Ｐゴシック" pitchFamily="34" charset="-128"/>
              </a:rPr>
              <a:t>Wireless Printing</a:t>
            </a:r>
          </a:p>
          <a:p>
            <a:pPr eaLnBrk="1" hangingPunct="1">
              <a:lnSpc>
                <a:spcPct val="90000"/>
              </a:lnSpc>
              <a:defRPr/>
            </a:pPr>
            <a:r>
              <a:rPr lang="en-GB" sz="2800" dirty="0">
                <a:ea typeface="ＭＳ Ｐゴシック" pitchFamily="34" charset="-128"/>
              </a:rPr>
              <a:t>Engine room of A level studies</a:t>
            </a:r>
          </a:p>
          <a:p>
            <a:pPr eaLnBrk="1" hangingPunct="1">
              <a:lnSpc>
                <a:spcPct val="90000"/>
              </a:lnSpc>
              <a:defRPr/>
            </a:pPr>
            <a:r>
              <a:rPr lang="en-GB" sz="2800" dirty="0">
                <a:ea typeface="ＭＳ Ｐゴシック" pitchFamily="34" charset="-128"/>
              </a:rPr>
              <a:t>All students have study hall periods in the week</a:t>
            </a:r>
          </a:p>
          <a:p>
            <a:pPr eaLnBrk="1" hangingPunct="1">
              <a:lnSpc>
                <a:spcPct val="90000"/>
              </a:lnSpc>
              <a:defRPr/>
            </a:pPr>
            <a:r>
              <a:rPr lang="en-GB" sz="2800" dirty="0">
                <a:ea typeface="ＭＳ Ｐゴシック" pitchFamily="34" charset="-128"/>
              </a:rPr>
              <a:t>Many students waste this time</a:t>
            </a:r>
          </a:p>
          <a:p>
            <a:pPr eaLnBrk="1" hangingPunct="1">
              <a:lnSpc>
                <a:spcPct val="90000"/>
              </a:lnSpc>
              <a:defRPr/>
            </a:pPr>
            <a:r>
              <a:rPr lang="en-GB" sz="2800" dirty="0">
                <a:ea typeface="ＭＳ Ｐゴシック" pitchFamily="34" charset="-128"/>
              </a:rPr>
              <a:t>Do not use Study Hall to </a:t>
            </a:r>
            <a:r>
              <a:rPr lang="ja-JP" altLang="en-GB" sz="2800" dirty="0">
                <a:ea typeface="ＭＳ Ｐゴシック" pitchFamily="34" charset="-128"/>
              </a:rPr>
              <a:t>‘</a:t>
            </a:r>
            <a:r>
              <a:rPr lang="en-GB" altLang="ja-JP" sz="2800" dirty="0">
                <a:ea typeface="ＭＳ Ｐゴシック" pitchFamily="34" charset="-128"/>
              </a:rPr>
              <a:t>catch up</a:t>
            </a:r>
            <a:r>
              <a:rPr lang="ja-JP" altLang="en-GB" sz="2800" dirty="0">
                <a:ea typeface="ＭＳ Ｐゴシック" pitchFamily="34" charset="-128"/>
              </a:rPr>
              <a:t>’</a:t>
            </a:r>
            <a:r>
              <a:rPr lang="en-GB" altLang="ja-JP" sz="2800" dirty="0">
                <a:ea typeface="ＭＳ Ｐゴシック" pitchFamily="34" charset="-128"/>
              </a:rPr>
              <a:t> on homework</a:t>
            </a:r>
          </a:p>
          <a:p>
            <a:pPr eaLnBrk="1" hangingPunct="1">
              <a:lnSpc>
                <a:spcPct val="90000"/>
              </a:lnSpc>
              <a:defRPr/>
            </a:pPr>
            <a:r>
              <a:rPr lang="en-GB" dirty="0">
                <a:ea typeface="ＭＳ Ｐゴシック" pitchFamily="34" charset="-128"/>
              </a:rPr>
              <a:t>‘No Phone’ distraction</a:t>
            </a:r>
            <a:endParaRPr lang="en-GB" sz="2800" dirty="0">
              <a:ea typeface="ＭＳ Ｐゴシック" pitchFamily="34" charset="-128"/>
            </a:endParaRPr>
          </a:p>
        </p:txBody>
      </p:sp>
    </p:spTree>
    <p:extLst>
      <p:ext uri="{BB962C8B-B14F-4D97-AF65-F5344CB8AC3E}">
        <p14:creationId xmlns:p14="http://schemas.microsoft.com/office/powerpoint/2010/main" val="11052274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GB" dirty="0">
                <a:solidFill>
                  <a:srgbClr val="FFFF00"/>
                </a:solidFill>
              </a:rPr>
              <a:t>Coursework Deadlines</a:t>
            </a:r>
          </a:p>
        </p:txBody>
      </p:sp>
      <p:sp>
        <p:nvSpPr>
          <p:cNvPr id="12291" name="Rectangle 3"/>
          <p:cNvSpPr>
            <a:spLocks noGrp="1" noChangeArrowheads="1"/>
          </p:cNvSpPr>
          <p:nvPr>
            <p:ph idx="1"/>
          </p:nvPr>
        </p:nvSpPr>
        <p:spPr>
          <a:xfrm>
            <a:off x="152400" y="2360065"/>
            <a:ext cx="8534400" cy="3918803"/>
          </a:xfrm>
        </p:spPr>
        <p:txBody>
          <a:bodyPr>
            <a:normAutofit fontScale="92500" lnSpcReduction="10000"/>
          </a:bodyPr>
          <a:lstStyle/>
          <a:p>
            <a:pPr eaLnBrk="1" hangingPunct="1">
              <a:lnSpc>
                <a:spcPct val="80000"/>
              </a:lnSpc>
              <a:buFont typeface="Wingdings" charset="0"/>
              <a:buChar char="l"/>
              <a:defRPr/>
            </a:pPr>
            <a:r>
              <a:rPr lang="en-GB" sz="2800" dirty="0"/>
              <a:t>Exam Boards set these - non negotiable</a:t>
            </a:r>
          </a:p>
          <a:p>
            <a:pPr eaLnBrk="1" hangingPunct="1">
              <a:lnSpc>
                <a:spcPct val="80000"/>
              </a:lnSpc>
              <a:buFont typeface="Wingdings" charset="0"/>
              <a:buChar char="l"/>
              <a:defRPr/>
            </a:pPr>
            <a:r>
              <a:rPr lang="en-GB" sz="2800" dirty="0"/>
              <a:t>Teachers set internal deadlines so that they can advise students regarding how the work can be improved</a:t>
            </a:r>
          </a:p>
          <a:p>
            <a:pPr eaLnBrk="1" hangingPunct="1">
              <a:lnSpc>
                <a:spcPct val="80000"/>
              </a:lnSpc>
              <a:buFont typeface="Wingdings" charset="0"/>
              <a:buChar char="l"/>
              <a:defRPr/>
            </a:pPr>
            <a:r>
              <a:rPr lang="en-GB" sz="2800" dirty="0"/>
              <a:t>Failure by students to meet internal deadlines will have a significant impact on their grades</a:t>
            </a:r>
          </a:p>
          <a:p>
            <a:pPr eaLnBrk="1" hangingPunct="1">
              <a:lnSpc>
                <a:spcPct val="80000"/>
              </a:lnSpc>
              <a:buFont typeface="Wingdings" charset="0"/>
              <a:buChar char="l"/>
              <a:defRPr/>
            </a:pPr>
            <a:r>
              <a:rPr lang="en-GB" sz="2800" dirty="0"/>
              <a:t>Coursework should not be left to the last minute and time should not be taken off school to complete work because of failure by the student to manage his time throughout the year</a:t>
            </a:r>
          </a:p>
          <a:p>
            <a:pPr eaLnBrk="1" hangingPunct="1">
              <a:lnSpc>
                <a:spcPct val="80000"/>
              </a:lnSpc>
              <a:buFont typeface="Wingdings" charset="0"/>
              <a:buChar char="l"/>
              <a:defRPr/>
            </a:pPr>
            <a:r>
              <a:rPr lang="en-GB" dirty="0"/>
              <a:t>BTEC deadlines are imperative – contact home</a:t>
            </a:r>
            <a:endParaRPr lang="en-GB" sz="2800" dirty="0"/>
          </a:p>
        </p:txBody>
      </p:sp>
    </p:spTree>
    <p:extLst>
      <p:ext uri="{BB962C8B-B14F-4D97-AF65-F5344CB8AC3E}">
        <p14:creationId xmlns:p14="http://schemas.microsoft.com/office/powerpoint/2010/main" val="38788337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GB" dirty="0">
                <a:solidFill>
                  <a:srgbClr val="FFFF00"/>
                </a:solidFill>
              </a:rPr>
              <a:t>Practical Subjects</a:t>
            </a:r>
          </a:p>
        </p:txBody>
      </p:sp>
      <p:sp>
        <p:nvSpPr>
          <p:cNvPr id="13315" name="Rectangle 3"/>
          <p:cNvSpPr>
            <a:spLocks noGrp="1" noChangeArrowheads="1"/>
          </p:cNvSpPr>
          <p:nvPr>
            <p:ph idx="1"/>
          </p:nvPr>
        </p:nvSpPr>
        <p:spPr/>
        <p:txBody>
          <a:bodyPr>
            <a:normAutofit/>
          </a:bodyPr>
          <a:lstStyle/>
          <a:p>
            <a:pPr eaLnBrk="1" hangingPunct="1">
              <a:buFont typeface="Wingdings" charset="0"/>
              <a:buChar char="l"/>
              <a:defRPr/>
            </a:pPr>
            <a:r>
              <a:rPr lang="en-GB" dirty="0"/>
              <a:t>Art, Music, Drama, Technology, ICT and Construction</a:t>
            </a:r>
          </a:p>
          <a:p>
            <a:pPr eaLnBrk="1" hangingPunct="1">
              <a:buFont typeface="Wingdings" charset="0"/>
              <a:buChar char="l"/>
              <a:defRPr/>
            </a:pPr>
            <a:r>
              <a:rPr lang="en-GB" dirty="0"/>
              <a:t>Offer additional periods for portfolio work</a:t>
            </a:r>
          </a:p>
          <a:p>
            <a:pPr eaLnBrk="1" hangingPunct="1">
              <a:buFont typeface="Wingdings" charset="0"/>
              <a:buChar char="l"/>
              <a:defRPr/>
            </a:pPr>
            <a:r>
              <a:rPr lang="en-GB" dirty="0"/>
              <a:t>Do not let part time work interfere with these extra classes</a:t>
            </a:r>
          </a:p>
          <a:p>
            <a:pPr eaLnBrk="1" hangingPunct="1">
              <a:buFont typeface="Wingdings" charset="0"/>
              <a:buChar char="l"/>
              <a:defRPr/>
            </a:pPr>
            <a:r>
              <a:rPr lang="en-GB" dirty="0"/>
              <a:t>Failure to utilise these classes does have a negative impact on grade</a:t>
            </a:r>
          </a:p>
        </p:txBody>
      </p:sp>
    </p:spTree>
    <p:extLst>
      <p:ext uri="{BB962C8B-B14F-4D97-AF65-F5344CB8AC3E}">
        <p14:creationId xmlns:p14="http://schemas.microsoft.com/office/powerpoint/2010/main" val="4276657790"/>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881</TotalTime>
  <Words>1296</Words>
  <Application>Microsoft Office PowerPoint</Application>
  <PresentationFormat>On-screen Show (4:3)</PresentationFormat>
  <Paragraphs>168</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Century Gothic</vt:lpstr>
      <vt:lpstr>Courier New</vt:lpstr>
      <vt:lpstr>Wingdings</vt:lpstr>
      <vt:lpstr>Wingdings 3</vt:lpstr>
      <vt:lpstr>Ion</vt:lpstr>
      <vt:lpstr>A2 Information Morning - August 2023</vt:lpstr>
      <vt:lpstr>Content</vt:lpstr>
      <vt:lpstr>Welcome</vt:lpstr>
      <vt:lpstr>Purpose of Morning</vt:lpstr>
      <vt:lpstr>Year Tutor</vt:lpstr>
      <vt:lpstr>Part Time Work</vt:lpstr>
      <vt:lpstr>Study Hall – Assembly Hall</vt:lpstr>
      <vt:lpstr>Coursework Deadlines</vt:lpstr>
      <vt:lpstr>Practical Subjects</vt:lpstr>
      <vt:lpstr>Transport</vt:lpstr>
      <vt:lpstr>EMA</vt:lpstr>
      <vt:lpstr>Head of School</vt:lpstr>
      <vt:lpstr>Areas</vt:lpstr>
      <vt:lpstr>Academic Indiscipline – What is It?</vt:lpstr>
      <vt:lpstr>Be Aware/Be Mature… </vt:lpstr>
      <vt:lpstr>Attendance</vt:lpstr>
      <vt:lpstr>Examinations/ Progress monitoring</vt:lpstr>
      <vt:lpstr>Christmas Examinations</vt:lpstr>
      <vt:lpstr>Formal</vt:lpstr>
      <vt:lpstr>PowerPoint Presentation</vt:lpstr>
      <vt:lpstr>PowerPoint Presentation</vt:lpstr>
      <vt:lpstr>A Year in Careers</vt:lpstr>
      <vt:lpstr>University Applications</vt:lpstr>
      <vt:lpstr>UCAS deadlines</vt:lpstr>
      <vt:lpstr>Additional Admissions Tests</vt:lpstr>
      <vt:lpstr>Pre-admission Interviews</vt:lpstr>
      <vt:lpstr>University Open Days &amp; Events</vt:lpstr>
      <vt:lpstr>“I’m not going to university.”</vt:lpstr>
      <vt:lpstr>Please keep up to date!</vt:lpstr>
      <vt:lpstr>Principal</vt:lpstr>
    </vt:vector>
  </TitlesOfParts>
  <Manager>mgrogan827@abbey.newry.ni.sch.uk</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Mc Grath;mgrogan827@abbey.newry.ni.sch.uk</dc:creator>
  <cp:lastModifiedBy>C O'Hare</cp:lastModifiedBy>
  <cp:revision>72</cp:revision>
  <cp:lastPrinted>2023-08-23T14:00:36Z</cp:lastPrinted>
  <dcterms:created xsi:type="dcterms:W3CDTF">1601-01-01T00:00:00Z</dcterms:created>
  <dcterms:modified xsi:type="dcterms:W3CDTF">2023-08-24T07:41:49Z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